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80" r:id="rId19"/>
    <p:sldId id="281" r:id="rId20"/>
    <p:sldId id="274" r:id="rId21"/>
    <p:sldId id="276" r:id="rId22"/>
    <p:sldId id="282" r:id="rId2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CC66"/>
    <a:srgbClr val="5BD39A"/>
    <a:srgbClr val="85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60" autoAdjust="0"/>
  </p:normalViewPr>
  <p:slideViewPr>
    <p:cSldViewPr snapToGrid="0">
      <p:cViewPr varScale="1">
        <p:scale>
          <a:sx n="132" d="100"/>
          <a:sy n="132" d="100"/>
        </p:scale>
        <p:origin x="145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40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h.lasareff@ktg-minden.de" TargetMode="External"/><Relationship Id="rId1" Type="http://schemas.openxmlformats.org/officeDocument/2006/relationships/hyperlink" Target="mailto:nadine.lueters@ktg-minden.de" TargetMode="Externa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h.lasareff@ktg-minden.de" TargetMode="External"/><Relationship Id="rId1" Type="http://schemas.openxmlformats.org/officeDocument/2006/relationships/hyperlink" Target="mailto:nadine.lueters@ktg-minden.de" TargetMode="External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C2A7-6A4B-4DFE-AD6B-A5D5818238BC}" type="doc">
      <dgm:prSet loTypeId="urn:microsoft.com/office/officeart/2005/8/layout/bList2" loCatId="picture" qsTypeId="urn:microsoft.com/office/officeart/2005/8/quickstyle/3d5" qsCatId="3D" csTypeId="urn:microsoft.com/office/officeart/2005/8/colors/accent4_2" csCatId="accent4" phldr="1"/>
      <dgm:spPr/>
    </dgm:pt>
    <dgm:pt modelId="{806D0BEB-24AC-4116-8AE0-F52AF14EBF60}">
      <dgm:prSet phldrT="[Text]" custT="1"/>
      <dgm:spPr/>
      <dgm:t>
        <a:bodyPr/>
        <a:lstStyle/>
        <a:p>
          <a:r>
            <a:rPr lang="de-DE" sz="1600" dirty="0" err="1" smtClean="0"/>
            <a:t>Beratungs-lehrerin</a:t>
          </a:r>
          <a:endParaRPr lang="de-DE" sz="1600" dirty="0"/>
        </a:p>
      </dgm:t>
    </dgm:pt>
    <dgm:pt modelId="{FD6E2F48-24BD-42D9-B3E4-A5BEFC2AD80C}" type="parTrans" cxnId="{1AE43A0D-ECDC-46A3-A1F9-03FA570B82D7}">
      <dgm:prSet/>
      <dgm:spPr/>
      <dgm:t>
        <a:bodyPr/>
        <a:lstStyle/>
        <a:p>
          <a:endParaRPr lang="de-DE"/>
        </a:p>
      </dgm:t>
    </dgm:pt>
    <dgm:pt modelId="{AEED3BD5-F560-4BDF-8C4C-297989DA3A8C}" type="sibTrans" cxnId="{1AE43A0D-ECDC-46A3-A1F9-03FA570B82D7}">
      <dgm:prSet/>
      <dgm:spPr/>
      <dgm:t>
        <a:bodyPr/>
        <a:lstStyle/>
        <a:p>
          <a:endParaRPr lang="de-DE"/>
        </a:p>
      </dgm:t>
    </dgm:pt>
    <dgm:pt modelId="{32346694-135B-4CB2-83F1-E57E6FADC85C}">
      <dgm:prSet phldrT="[Text]" custT="1"/>
      <dgm:spPr/>
      <dgm:t>
        <a:bodyPr/>
        <a:lstStyle/>
        <a:p>
          <a:r>
            <a:rPr lang="de-DE" sz="1600" dirty="0" smtClean="0"/>
            <a:t>Katharina </a:t>
          </a:r>
          <a:r>
            <a:rPr lang="de-DE" sz="1400" dirty="0" smtClean="0"/>
            <a:t>Buschmann</a:t>
          </a:r>
        </a:p>
      </dgm:t>
    </dgm:pt>
    <dgm:pt modelId="{1B1BD74A-4DD3-47A0-AE17-2F5604338CF3}" type="parTrans" cxnId="{14EB8701-46D3-4B7F-A200-EAA10A99918E}">
      <dgm:prSet/>
      <dgm:spPr/>
      <dgm:t>
        <a:bodyPr/>
        <a:lstStyle/>
        <a:p>
          <a:endParaRPr lang="de-DE"/>
        </a:p>
      </dgm:t>
    </dgm:pt>
    <dgm:pt modelId="{614B0534-B2FD-42A9-96E1-BA3473FED1BC}" type="sibTrans" cxnId="{14EB8701-46D3-4B7F-A200-EAA10A99918E}">
      <dgm:prSet/>
      <dgm:spPr/>
      <dgm:t>
        <a:bodyPr/>
        <a:lstStyle/>
        <a:p>
          <a:endParaRPr lang="de-DE"/>
        </a:p>
      </dgm:t>
    </dgm:pt>
    <dgm:pt modelId="{0FAB1671-0716-413D-AC42-DD3198DBB153}">
      <dgm:prSet phldrT="[Text]" custT="1"/>
      <dgm:spPr/>
      <dgm:t>
        <a:bodyPr/>
        <a:lstStyle/>
        <a:p>
          <a:r>
            <a:rPr lang="de-DE" sz="1600" dirty="0" smtClean="0"/>
            <a:t>Nelson Gomez</a:t>
          </a:r>
        </a:p>
      </dgm:t>
    </dgm:pt>
    <dgm:pt modelId="{F2C7604D-B202-463D-B4C2-73ACECE3979C}" type="sibTrans" cxnId="{39E93EA6-EFDA-419B-90FB-6F6589FAC81C}">
      <dgm:prSet/>
      <dgm:spPr/>
      <dgm:t>
        <a:bodyPr/>
        <a:lstStyle/>
        <a:p>
          <a:endParaRPr lang="de-DE"/>
        </a:p>
      </dgm:t>
    </dgm:pt>
    <dgm:pt modelId="{2C89BB08-DFDC-4089-B7E9-80F4A54171EA}" type="parTrans" cxnId="{39E93EA6-EFDA-419B-90FB-6F6589FAC81C}">
      <dgm:prSet/>
      <dgm:spPr/>
      <dgm:t>
        <a:bodyPr/>
        <a:lstStyle/>
        <a:p>
          <a:endParaRPr lang="de-DE"/>
        </a:p>
      </dgm:t>
    </dgm:pt>
    <dgm:pt modelId="{C3CCFF95-1301-4674-8362-20959A191E5B}">
      <dgm:prSet phldrT="[Text]" custT="1"/>
      <dgm:spPr/>
      <dgm:t>
        <a:bodyPr/>
        <a:lstStyle/>
        <a:p>
          <a:r>
            <a:rPr lang="de-DE" sz="1600" smtClean="0"/>
            <a:t>Koordinatorin </a:t>
          </a:r>
          <a:br>
            <a:rPr lang="de-DE" sz="1600" smtClean="0"/>
          </a:br>
          <a:r>
            <a:rPr lang="de-DE" sz="1600" smtClean="0"/>
            <a:t>Übergang Sek. I/II</a:t>
          </a:r>
          <a:endParaRPr lang="de-DE" sz="1600" dirty="0"/>
        </a:p>
      </dgm:t>
    </dgm:pt>
    <dgm:pt modelId="{F125C1A7-F770-4B1A-9D3B-A0DEE6564C1B}" type="sibTrans" cxnId="{2BD81D1B-B9F9-400D-8A88-87275D90629D}">
      <dgm:prSet/>
      <dgm:spPr/>
      <dgm:t>
        <a:bodyPr/>
        <a:lstStyle/>
        <a:p>
          <a:endParaRPr lang="de-DE"/>
        </a:p>
      </dgm:t>
    </dgm:pt>
    <dgm:pt modelId="{C4962D77-2A32-4ECA-A5BC-B4730FF5BAD1}" type="parTrans" cxnId="{2BD81D1B-B9F9-400D-8A88-87275D90629D}">
      <dgm:prSet/>
      <dgm:spPr/>
      <dgm:t>
        <a:bodyPr/>
        <a:lstStyle/>
        <a:p>
          <a:endParaRPr lang="de-DE"/>
        </a:p>
      </dgm:t>
    </dgm:pt>
    <dgm:pt modelId="{5D45E643-AEA3-4B2E-B1ED-5B65F26C6131}">
      <dgm:prSet phldrT="[Text]" custT="1"/>
      <dgm:spPr/>
      <dgm:t>
        <a:bodyPr rIns="0"/>
        <a:lstStyle/>
        <a:p>
          <a:r>
            <a:rPr lang="de-DE" sz="1600" dirty="0" smtClean="0"/>
            <a:t>Nadine </a:t>
          </a:r>
          <a:r>
            <a:rPr lang="de-DE" sz="1600" dirty="0" err="1" smtClean="0"/>
            <a:t>Lüters</a:t>
          </a:r>
          <a:endParaRPr lang="de-DE" sz="1600" dirty="0"/>
        </a:p>
      </dgm:t>
    </dgm:pt>
    <dgm:pt modelId="{060665E1-CA2F-4B13-AFE2-70EA857F345A}" type="sibTrans" cxnId="{FF3E3236-05EB-4E41-9007-FD16231D441F}">
      <dgm:prSet/>
      <dgm:spPr/>
      <dgm:t>
        <a:bodyPr/>
        <a:lstStyle/>
        <a:p>
          <a:endParaRPr lang="de-DE"/>
        </a:p>
      </dgm:t>
    </dgm:pt>
    <dgm:pt modelId="{4AFFF4E2-FF4E-4E2E-A55C-3C17ADF82A86}" type="parTrans" cxnId="{FF3E3236-05EB-4E41-9007-FD16231D441F}">
      <dgm:prSet/>
      <dgm:spPr/>
      <dgm:t>
        <a:bodyPr/>
        <a:lstStyle/>
        <a:p>
          <a:endParaRPr lang="de-DE"/>
        </a:p>
      </dgm:t>
    </dgm:pt>
    <dgm:pt modelId="{75A48F8B-5E14-4635-91EB-28C24E46DE10}">
      <dgm:prSet phldrT="[Text]" custT="1"/>
      <dgm:spPr/>
      <dgm:t>
        <a:bodyPr/>
        <a:lstStyle/>
        <a:p>
          <a:r>
            <a:rPr lang="de-DE" sz="1600" dirty="0" smtClean="0"/>
            <a:t>Leiterin der </a:t>
          </a:r>
          <a:r>
            <a:rPr lang="de-DE" sz="1600" dirty="0" err="1" smtClean="0"/>
            <a:t>Sekundar-stufe</a:t>
          </a:r>
          <a:r>
            <a:rPr lang="de-DE" sz="1600" dirty="0" smtClean="0"/>
            <a:t> II</a:t>
          </a:r>
          <a:endParaRPr lang="de-DE" sz="1600" dirty="0"/>
        </a:p>
      </dgm:t>
    </dgm:pt>
    <dgm:pt modelId="{126B1F90-8867-4C47-818B-46D738EEE3E9}" type="sibTrans" cxnId="{2ACD4379-AC47-43E6-883A-5238318134FC}">
      <dgm:prSet/>
      <dgm:spPr/>
      <dgm:t>
        <a:bodyPr/>
        <a:lstStyle/>
        <a:p>
          <a:endParaRPr lang="de-DE"/>
        </a:p>
      </dgm:t>
    </dgm:pt>
    <dgm:pt modelId="{6B2E2957-E7D9-446E-B8EB-2242D611D389}" type="parTrans" cxnId="{2ACD4379-AC47-43E6-883A-5238318134FC}">
      <dgm:prSet/>
      <dgm:spPr/>
      <dgm:t>
        <a:bodyPr/>
        <a:lstStyle/>
        <a:p>
          <a:endParaRPr lang="de-DE"/>
        </a:p>
      </dgm:t>
    </dgm:pt>
    <dgm:pt modelId="{F8A65977-D0BC-488C-BE41-1A605BBBB4A8}">
      <dgm:prSet phldrT="[Text]" custT="1"/>
      <dgm:spPr/>
      <dgm:t>
        <a:bodyPr/>
        <a:lstStyle/>
        <a:p>
          <a:r>
            <a:rPr lang="de-DE" sz="1600" dirty="0" smtClean="0"/>
            <a:t>Elisabeth </a:t>
          </a:r>
          <a:r>
            <a:rPr lang="de-DE" sz="1600" dirty="0" err="1" smtClean="0"/>
            <a:t>Lasareff</a:t>
          </a:r>
          <a:endParaRPr lang="de-DE" sz="1600" dirty="0"/>
        </a:p>
      </dgm:t>
    </dgm:pt>
    <dgm:pt modelId="{DF0C5791-8D56-40C4-8017-656C96897685}" type="sibTrans" cxnId="{C7BFB325-767B-4B94-8FCC-2658F2F00C7B}">
      <dgm:prSet/>
      <dgm:spPr/>
      <dgm:t>
        <a:bodyPr/>
        <a:lstStyle/>
        <a:p>
          <a:endParaRPr lang="de-DE"/>
        </a:p>
      </dgm:t>
    </dgm:pt>
    <dgm:pt modelId="{F041A142-E184-494A-ABE0-ACBB77F9A874}" type="parTrans" cxnId="{C7BFB325-767B-4B94-8FCC-2658F2F00C7B}">
      <dgm:prSet/>
      <dgm:spPr/>
      <dgm:t>
        <a:bodyPr/>
        <a:lstStyle/>
        <a:p>
          <a:endParaRPr lang="de-DE"/>
        </a:p>
      </dgm:t>
    </dgm:pt>
    <dgm:pt modelId="{A84CAE0F-684B-4661-B730-579FBB014E52}">
      <dgm:prSet phldrT="[Text]" custT="1"/>
      <dgm:spPr/>
      <dgm:t>
        <a:bodyPr/>
        <a:lstStyle/>
        <a:p>
          <a:r>
            <a:rPr lang="de-DE" sz="1600" dirty="0" smtClean="0"/>
            <a:t>Beratungs</a:t>
          </a:r>
          <a:br>
            <a:rPr lang="de-DE" sz="1600" dirty="0" smtClean="0"/>
          </a:br>
          <a:r>
            <a:rPr lang="de-DE" sz="1600" dirty="0" smtClean="0"/>
            <a:t>-lehrer</a:t>
          </a:r>
          <a:endParaRPr lang="de-DE" sz="1600" dirty="0"/>
        </a:p>
      </dgm:t>
    </dgm:pt>
    <dgm:pt modelId="{00E19324-24C6-41B0-86A2-37D7EC52A79C}" type="sibTrans" cxnId="{23F6CA61-9A60-4AE7-A744-3255E2707F2F}">
      <dgm:prSet/>
      <dgm:spPr/>
      <dgm:t>
        <a:bodyPr/>
        <a:lstStyle/>
        <a:p>
          <a:endParaRPr lang="de-DE"/>
        </a:p>
      </dgm:t>
    </dgm:pt>
    <dgm:pt modelId="{286DAE66-814F-4329-B15F-4212E9D39631}" type="parTrans" cxnId="{23F6CA61-9A60-4AE7-A744-3255E2707F2F}">
      <dgm:prSet/>
      <dgm:spPr/>
      <dgm:t>
        <a:bodyPr/>
        <a:lstStyle/>
        <a:p>
          <a:endParaRPr lang="de-DE"/>
        </a:p>
      </dgm:t>
    </dgm:pt>
    <dgm:pt modelId="{92412703-859A-4DBA-A3D4-6882A447D694}" type="pres">
      <dgm:prSet presAssocID="{AC39C2A7-6A4B-4DFE-AD6B-A5D5818238BC}" presName="diagram" presStyleCnt="0">
        <dgm:presLayoutVars>
          <dgm:dir/>
          <dgm:animLvl val="lvl"/>
          <dgm:resizeHandles val="exact"/>
        </dgm:presLayoutVars>
      </dgm:prSet>
      <dgm:spPr/>
    </dgm:pt>
    <dgm:pt modelId="{9470AA78-55AC-4227-AE38-730F3601B228}" type="pres">
      <dgm:prSet presAssocID="{32346694-135B-4CB2-83F1-E57E6FADC85C}" presName="compNode" presStyleCnt="0"/>
      <dgm:spPr/>
    </dgm:pt>
    <dgm:pt modelId="{99298869-8241-419A-B785-BB5A9EAC57C4}" type="pres">
      <dgm:prSet presAssocID="{32346694-135B-4CB2-83F1-E57E6FADC85C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6A0E62-3B72-40C6-AF90-D29E9E723622}" type="pres">
      <dgm:prSet presAssocID="{32346694-135B-4CB2-83F1-E57E6FADC8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107B9B-962E-40AB-8490-BD619D93533F}" type="pres">
      <dgm:prSet presAssocID="{32346694-135B-4CB2-83F1-E57E6FADC85C}" presName="parentRect" presStyleLbl="alignNode1" presStyleIdx="0" presStyleCnt="4" custLinFactNeighborX="-6853" custLinFactNeighborY="4927"/>
      <dgm:spPr/>
      <dgm:t>
        <a:bodyPr/>
        <a:lstStyle/>
        <a:p>
          <a:endParaRPr lang="de-DE"/>
        </a:p>
      </dgm:t>
    </dgm:pt>
    <dgm:pt modelId="{7DD9CE67-EAC9-4C83-8D24-58BF34513167}" type="pres">
      <dgm:prSet presAssocID="{32346694-135B-4CB2-83F1-E57E6FADC85C}" presName="adorn" presStyleLbl="fgAccFollowNode1" presStyleIdx="0" presStyleCnt="4" custScaleX="156723" custScaleY="156900" custLinFactNeighborX="3670" custLinFactNeighborY="-486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de-DE"/>
        </a:p>
      </dgm:t>
    </dgm:pt>
    <dgm:pt modelId="{408BCF15-8756-4218-AC8A-7C5A58F178DE}" type="pres">
      <dgm:prSet presAssocID="{614B0534-B2FD-42A9-96E1-BA3473FED1BC}" presName="sibTrans" presStyleLbl="sibTrans2D1" presStyleIdx="0" presStyleCnt="0"/>
      <dgm:spPr/>
      <dgm:t>
        <a:bodyPr/>
        <a:lstStyle/>
        <a:p>
          <a:endParaRPr lang="de-DE"/>
        </a:p>
      </dgm:t>
    </dgm:pt>
    <dgm:pt modelId="{6CE95A99-8F3B-426D-A7F4-9F97617077EE}" type="pres">
      <dgm:prSet presAssocID="{0FAB1671-0716-413D-AC42-DD3198DBB153}" presName="compNode" presStyleCnt="0"/>
      <dgm:spPr/>
    </dgm:pt>
    <dgm:pt modelId="{4B24572F-6FD7-411A-A243-30CBB33D9F09}" type="pres">
      <dgm:prSet presAssocID="{0FAB1671-0716-413D-AC42-DD3198DBB153}" presName="childRect" presStyleLbl="bgAcc1" presStyleIdx="1" presStyleCnt="4" custLinFactNeighborY="-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4A2E11-FD50-4F6F-A3C4-D20EE2D3227D}" type="pres">
      <dgm:prSet presAssocID="{0FAB1671-0716-413D-AC42-DD3198DBB1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275DBE-870D-49E9-A7AD-117F594D5983}" type="pres">
      <dgm:prSet presAssocID="{0FAB1671-0716-413D-AC42-DD3198DBB153}" presName="parentRect" presStyleLbl="alignNode1" presStyleIdx="1" presStyleCnt="4" custLinFactNeighborX="-16343" custLinFactNeighborY="8212"/>
      <dgm:spPr/>
      <dgm:t>
        <a:bodyPr/>
        <a:lstStyle/>
        <a:p>
          <a:endParaRPr lang="de-DE"/>
        </a:p>
      </dgm:t>
    </dgm:pt>
    <dgm:pt modelId="{9CDA8EBE-DC6A-4E7F-ACD4-308885CABFC3}" type="pres">
      <dgm:prSet presAssocID="{0FAB1671-0716-413D-AC42-DD3198DBB153}" presName="adorn" presStyleLbl="fgAccFollowNode1" presStyleIdx="1" presStyleCnt="4" custScaleX="156546" custScaleY="156723" custLinFactNeighborX="2928" custLinFactNeighborY="-469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de-DE"/>
        </a:p>
      </dgm:t>
    </dgm:pt>
    <dgm:pt modelId="{7DC81B95-E350-4BBF-8ACE-871DADEE080B}" type="pres">
      <dgm:prSet presAssocID="{F2C7604D-B202-463D-B4C2-73ACECE3979C}" presName="sibTrans" presStyleLbl="sibTrans2D1" presStyleIdx="0" presStyleCnt="0"/>
      <dgm:spPr/>
      <dgm:t>
        <a:bodyPr/>
        <a:lstStyle/>
        <a:p>
          <a:endParaRPr lang="de-DE"/>
        </a:p>
      </dgm:t>
    </dgm:pt>
    <dgm:pt modelId="{51E42733-67C4-4A1D-8FF5-D5D1810201CD}" type="pres">
      <dgm:prSet presAssocID="{F8A65977-D0BC-488C-BE41-1A605BBBB4A8}" presName="compNode" presStyleCnt="0"/>
      <dgm:spPr/>
    </dgm:pt>
    <dgm:pt modelId="{C909DC88-0837-41A6-BAAC-60CA044178A1}" type="pres">
      <dgm:prSet presAssocID="{F8A65977-D0BC-488C-BE41-1A605BBBB4A8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6EA267-5F3D-41E6-90B1-0C761A78A0BF}" type="pres">
      <dgm:prSet presAssocID="{F8A65977-D0BC-488C-BE41-1A605BBBB4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922CC-2324-4A22-A6D6-8272090CDFA7}" type="pres">
      <dgm:prSet presAssocID="{F8A65977-D0BC-488C-BE41-1A605BBBB4A8}" presName="parentRect" presStyleLbl="alignNode1" presStyleIdx="2" presStyleCnt="4"/>
      <dgm:spPr/>
      <dgm:t>
        <a:bodyPr/>
        <a:lstStyle/>
        <a:p>
          <a:endParaRPr lang="de-DE"/>
        </a:p>
      </dgm:t>
    </dgm:pt>
    <dgm:pt modelId="{63225C3A-85C4-4FD4-98DE-9416FC1869CF}" type="pres">
      <dgm:prSet presAssocID="{F8A65977-D0BC-488C-BE41-1A605BBBB4A8}" presName="adorn" presStyleLbl="fgAccFollowNode1" presStyleIdx="2" presStyleCnt="4" custScaleX="156193" custScaleY="156546" custLinFactNeighborX="3670" custLinFactNeighborY="-451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B9C9119-7C46-425B-BD18-9DC85376CC5F}" type="pres">
      <dgm:prSet presAssocID="{DF0C5791-8D56-40C4-8017-656C96897685}" presName="sibTrans" presStyleLbl="sibTrans2D1" presStyleIdx="0" presStyleCnt="0"/>
      <dgm:spPr/>
      <dgm:t>
        <a:bodyPr/>
        <a:lstStyle/>
        <a:p>
          <a:endParaRPr lang="de-DE"/>
        </a:p>
      </dgm:t>
    </dgm:pt>
    <dgm:pt modelId="{1AAFB1EA-EB9B-4804-A44F-0EA517A47118}" type="pres">
      <dgm:prSet presAssocID="{5D45E643-AEA3-4B2E-B1ED-5B65F26C6131}" presName="compNode" presStyleCnt="0"/>
      <dgm:spPr/>
    </dgm:pt>
    <dgm:pt modelId="{1F720EDD-B60F-483C-A295-77F3D23737FF}" type="pres">
      <dgm:prSet presAssocID="{5D45E643-AEA3-4B2E-B1ED-5B65F26C6131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7C2321-A7C1-419B-B0AF-4DD71B9AA9BF}" type="pres">
      <dgm:prSet presAssocID="{5D45E643-AEA3-4B2E-B1ED-5B65F26C61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FCE898-F3E7-4EBF-BC07-D1F791D218EA}" type="pres">
      <dgm:prSet presAssocID="{5D45E643-AEA3-4B2E-B1ED-5B65F26C6131}" presName="parentRect" presStyleLbl="alignNode1" presStyleIdx="3" presStyleCnt="4"/>
      <dgm:spPr/>
      <dgm:t>
        <a:bodyPr/>
        <a:lstStyle/>
        <a:p>
          <a:endParaRPr lang="de-DE"/>
        </a:p>
      </dgm:t>
    </dgm:pt>
    <dgm:pt modelId="{2588A7FE-9485-4502-AC5D-17880725B6B1}" type="pres">
      <dgm:prSet presAssocID="{5D45E643-AEA3-4B2E-B1ED-5B65F26C6131}" presName="adorn" presStyleLbl="fgAccFollowNode1" presStyleIdx="3" presStyleCnt="4" custScaleX="155666" custScaleY="155666" custLinFactNeighborX="1824" custLinFactNeighborY="-50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4EB8701-46D3-4B7F-A200-EAA10A99918E}" srcId="{AC39C2A7-6A4B-4DFE-AD6B-A5D5818238BC}" destId="{32346694-135B-4CB2-83F1-E57E6FADC85C}" srcOrd="0" destOrd="0" parTransId="{1B1BD74A-4DD3-47A0-AE17-2F5604338CF3}" sibTransId="{614B0534-B2FD-42A9-96E1-BA3473FED1BC}"/>
    <dgm:cxn modelId="{D498254B-D59B-4472-B6EA-7597D697B140}" type="presOf" srcId="{806D0BEB-24AC-4116-8AE0-F52AF14EBF60}" destId="{99298869-8241-419A-B785-BB5A9EAC57C4}" srcOrd="0" destOrd="0" presId="urn:microsoft.com/office/officeart/2005/8/layout/bList2"/>
    <dgm:cxn modelId="{C5167A18-F421-4F9E-AE90-2431259E5D11}" type="presOf" srcId="{AC39C2A7-6A4B-4DFE-AD6B-A5D5818238BC}" destId="{92412703-859A-4DBA-A3D4-6882A447D694}" srcOrd="0" destOrd="0" presId="urn:microsoft.com/office/officeart/2005/8/layout/bList2"/>
    <dgm:cxn modelId="{F84BC974-31BD-45AF-8C96-DE9E0ADA4393}" type="presOf" srcId="{0FAB1671-0716-413D-AC42-DD3198DBB153}" destId="{3D275DBE-870D-49E9-A7AD-117F594D5983}" srcOrd="1" destOrd="0" presId="urn:microsoft.com/office/officeart/2005/8/layout/bList2"/>
    <dgm:cxn modelId="{90EE141A-AFAA-4AF3-B516-8F49C6863D9E}" type="presOf" srcId="{5D45E643-AEA3-4B2E-B1ED-5B65F26C6131}" destId="{E87C2321-A7C1-419B-B0AF-4DD71B9AA9BF}" srcOrd="0" destOrd="0" presId="urn:microsoft.com/office/officeart/2005/8/layout/bList2"/>
    <dgm:cxn modelId="{1AE43A0D-ECDC-46A3-A1F9-03FA570B82D7}" srcId="{32346694-135B-4CB2-83F1-E57E6FADC85C}" destId="{806D0BEB-24AC-4116-8AE0-F52AF14EBF60}" srcOrd="0" destOrd="0" parTransId="{FD6E2F48-24BD-42D9-B3E4-A5BEFC2AD80C}" sibTransId="{AEED3BD5-F560-4BDF-8C4C-297989DA3A8C}"/>
    <dgm:cxn modelId="{2BD81D1B-B9F9-400D-8A88-87275D90629D}" srcId="{F8A65977-D0BC-488C-BE41-1A605BBBB4A8}" destId="{C3CCFF95-1301-4674-8362-20959A191E5B}" srcOrd="0" destOrd="0" parTransId="{C4962D77-2A32-4ECA-A5BC-B4730FF5BAD1}" sibTransId="{F125C1A7-F770-4B1A-9D3B-A0DEE6564C1B}"/>
    <dgm:cxn modelId="{CDEADD02-99E3-450D-9432-97BDB72F5CF9}" type="presOf" srcId="{32346694-135B-4CB2-83F1-E57E6FADC85C}" destId="{5E6A0E62-3B72-40C6-AF90-D29E9E723622}" srcOrd="0" destOrd="0" presId="urn:microsoft.com/office/officeart/2005/8/layout/bList2"/>
    <dgm:cxn modelId="{2ACD4379-AC47-43E6-883A-5238318134FC}" srcId="{5D45E643-AEA3-4B2E-B1ED-5B65F26C6131}" destId="{75A48F8B-5E14-4635-91EB-28C24E46DE10}" srcOrd="0" destOrd="0" parTransId="{6B2E2957-E7D9-446E-B8EB-2242D611D389}" sibTransId="{126B1F90-8867-4C47-818B-46D738EEE3E9}"/>
    <dgm:cxn modelId="{39E93EA6-EFDA-419B-90FB-6F6589FAC81C}" srcId="{AC39C2A7-6A4B-4DFE-AD6B-A5D5818238BC}" destId="{0FAB1671-0716-413D-AC42-DD3198DBB153}" srcOrd="1" destOrd="0" parTransId="{2C89BB08-DFDC-4089-B7E9-80F4A54171EA}" sibTransId="{F2C7604D-B202-463D-B4C2-73ACECE3979C}"/>
    <dgm:cxn modelId="{EC20B5B4-FC1D-4675-97E6-C2A4D5C00984}" type="presOf" srcId="{A84CAE0F-684B-4661-B730-579FBB014E52}" destId="{4B24572F-6FD7-411A-A243-30CBB33D9F09}" srcOrd="0" destOrd="0" presId="urn:microsoft.com/office/officeart/2005/8/layout/bList2"/>
    <dgm:cxn modelId="{04D65995-4932-414F-89D9-592AD9147971}" type="presOf" srcId="{614B0534-B2FD-42A9-96E1-BA3473FED1BC}" destId="{408BCF15-8756-4218-AC8A-7C5A58F178DE}" srcOrd="0" destOrd="0" presId="urn:microsoft.com/office/officeart/2005/8/layout/bList2"/>
    <dgm:cxn modelId="{5A54EC6A-3BA3-4D66-8876-F51D87464BD2}" type="presOf" srcId="{5D45E643-AEA3-4B2E-B1ED-5B65F26C6131}" destId="{AFFCE898-F3E7-4EBF-BC07-D1F791D218EA}" srcOrd="1" destOrd="0" presId="urn:microsoft.com/office/officeart/2005/8/layout/bList2"/>
    <dgm:cxn modelId="{C7BFB325-767B-4B94-8FCC-2658F2F00C7B}" srcId="{AC39C2A7-6A4B-4DFE-AD6B-A5D5818238BC}" destId="{F8A65977-D0BC-488C-BE41-1A605BBBB4A8}" srcOrd="2" destOrd="0" parTransId="{F041A142-E184-494A-ABE0-ACBB77F9A874}" sibTransId="{DF0C5791-8D56-40C4-8017-656C96897685}"/>
    <dgm:cxn modelId="{30013C47-9569-4128-91FB-16C6A8DE7FB0}" type="presOf" srcId="{F2C7604D-B202-463D-B4C2-73ACECE3979C}" destId="{7DC81B95-E350-4BBF-8ACE-871DADEE080B}" srcOrd="0" destOrd="0" presId="urn:microsoft.com/office/officeart/2005/8/layout/bList2"/>
    <dgm:cxn modelId="{EEB6EE18-00D4-41F8-A273-3ABE8A845636}" type="presOf" srcId="{F8A65977-D0BC-488C-BE41-1A605BBBB4A8}" destId="{286EA267-5F3D-41E6-90B1-0C761A78A0BF}" srcOrd="0" destOrd="0" presId="urn:microsoft.com/office/officeart/2005/8/layout/bList2"/>
    <dgm:cxn modelId="{23F6CA61-9A60-4AE7-A744-3255E2707F2F}" srcId="{0FAB1671-0716-413D-AC42-DD3198DBB153}" destId="{A84CAE0F-684B-4661-B730-579FBB014E52}" srcOrd="0" destOrd="0" parTransId="{286DAE66-814F-4329-B15F-4212E9D39631}" sibTransId="{00E19324-24C6-41B0-86A2-37D7EC52A79C}"/>
    <dgm:cxn modelId="{B0EACFC0-F88E-4FE5-B9EE-B6B439FF51B2}" type="presOf" srcId="{32346694-135B-4CB2-83F1-E57E6FADC85C}" destId="{B4107B9B-962E-40AB-8490-BD619D93533F}" srcOrd="1" destOrd="0" presId="urn:microsoft.com/office/officeart/2005/8/layout/bList2"/>
    <dgm:cxn modelId="{2D69C3F5-3B26-41F2-9229-6F0332EAC850}" type="presOf" srcId="{DF0C5791-8D56-40C4-8017-656C96897685}" destId="{7B9C9119-7C46-425B-BD18-9DC85376CC5F}" srcOrd="0" destOrd="0" presId="urn:microsoft.com/office/officeart/2005/8/layout/bList2"/>
    <dgm:cxn modelId="{15B5E86B-4BB2-4FA4-9940-33BE73F04E8A}" type="presOf" srcId="{C3CCFF95-1301-4674-8362-20959A191E5B}" destId="{C909DC88-0837-41A6-BAAC-60CA044178A1}" srcOrd="0" destOrd="0" presId="urn:microsoft.com/office/officeart/2005/8/layout/bList2"/>
    <dgm:cxn modelId="{A6756B6A-2706-447A-B116-A682ABE6CBD2}" type="presOf" srcId="{75A48F8B-5E14-4635-91EB-28C24E46DE10}" destId="{1F720EDD-B60F-483C-A295-77F3D23737FF}" srcOrd="0" destOrd="0" presId="urn:microsoft.com/office/officeart/2005/8/layout/bList2"/>
    <dgm:cxn modelId="{E95FFA0D-8B51-4DA1-A791-20D96BC21114}" type="presOf" srcId="{0FAB1671-0716-413D-AC42-DD3198DBB153}" destId="{324A2E11-FD50-4F6F-A3C4-D20EE2D3227D}" srcOrd="0" destOrd="0" presId="urn:microsoft.com/office/officeart/2005/8/layout/bList2"/>
    <dgm:cxn modelId="{FF3E3236-05EB-4E41-9007-FD16231D441F}" srcId="{AC39C2A7-6A4B-4DFE-AD6B-A5D5818238BC}" destId="{5D45E643-AEA3-4B2E-B1ED-5B65F26C6131}" srcOrd="3" destOrd="0" parTransId="{4AFFF4E2-FF4E-4E2E-A55C-3C17ADF82A86}" sibTransId="{060665E1-CA2F-4B13-AFE2-70EA857F345A}"/>
    <dgm:cxn modelId="{DCB03CB0-510D-4314-BF33-2A9B57CACFFB}" type="presOf" srcId="{F8A65977-D0BC-488C-BE41-1A605BBBB4A8}" destId="{092922CC-2324-4A22-A6D6-8272090CDFA7}" srcOrd="1" destOrd="0" presId="urn:microsoft.com/office/officeart/2005/8/layout/bList2"/>
    <dgm:cxn modelId="{6E578CEA-E50A-4389-9AE1-4BDC5DD87549}" type="presParOf" srcId="{92412703-859A-4DBA-A3D4-6882A447D694}" destId="{9470AA78-55AC-4227-AE38-730F3601B228}" srcOrd="0" destOrd="0" presId="urn:microsoft.com/office/officeart/2005/8/layout/bList2"/>
    <dgm:cxn modelId="{F74A55C8-97FB-4735-81FF-D3B31594AC27}" type="presParOf" srcId="{9470AA78-55AC-4227-AE38-730F3601B228}" destId="{99298869-8241-419A-B785-BB5A9EAC57C4}" srcOrd="0" destOrd="0" presId="urn:microsoft.com/office/officeart/2005/8/layout/bList2"/>
    <dgm:cxn modelId="{5C19782E-92EE-400F-8922-C58E66ECF5DC}" type="presParOf" srcId="{9470AA78-55AC-4227-AE38-730F3601B228}" destId="{5E6A0E62-3B72-40C6-AF90-D29E9E723622}" srcOrd="1" destOrd="0" presId="urn:microsoft.com/office/officeart/2005/8/layout/bList2"/>
    <dgm:cxn modelId="{F9730AF7-EA25-48F2-A94F-EAF32AA6E432}" type="presParOf" srcId="{9470AA78-55AC-4227-AE38-730F3601B228}" destId="{B4107B9B-962E-40AB-8490-BD619D93533F}" srcOrd="2" destOrd="0" presId="urn:microsoft.com/office/officeart/2005/8/layout/bList2"/>
    <dgm:cxn modelId="{1C5597DB-2E64-4C76-8DEF-E20453C3D783}" type="presParOf" srcId="{9470AA78-55AC-4227-AE38-730F3601B228}" destId="{7DD9CE67-EAC9-4C83-8D24-58BF34513167}" srcOrd="3" destOrd="0" presId="urn:microsoft.com/office/officeart/2005/8/layout/bList2"/>
    <dgm:cxn modelId="{3B85A090-F835-44FF-BF82-0B364303DFA3}" type="presParOf" srcId="{92412703-859A-4DBA-A3D4-6882A447D694}" destId="{408BCF15-8756-4218-AC8A-7C5A58F178DE}" srcOrd="1" destOrd="0" presId="urn:microsoft.com/office/officeart/2005/8/layout/bList2"/>
    <dgm:cxn modelId="{B4B6EB1F-79B2-449C-945C-15466476386F}" type="presParOf" srcId="{92412703-859A-4DBA-A3D4-6882A447D694}" destId="{6CE95A99-8F3B-426D-A7F4-9F97617077EE}" srcOrd="2" destOrd="0" presId="urn:microsoft.com/office/officeart/2005/8/layout/bList2"/>
    <dgm:cxn modelId="{51A3F7A4-B67E-4727-9B4A-20A3688FA8EB}" type="presParOf" srcId="{6CE95A99-8F3B-426D-A7F4-9F97617077EE}" destId="{4B24572F-6FD7-411A-A243-30CBB33D9F09}" srcOrd="0" destOrd="0" presId="urn:microsoft.com/office/officeart/2005/8/layout/bList2"/>
    <dgm:cxn modelId="{4F4372CB-DB06-474C-A183-BD80B90DC30C}" type="presParOf" srcId="{6CE95A99-8F3B-426D-A7F4-9F97617077EE}" destId="{324A2E11-FD50-4F6F-A3C4-D20EE2D3227D}" srcOrd="1" destOrd="0" presId="urn:microsoft.com/office/officeart/2005/8/layout/bList2"/>
    <dgm:cxn modelId="{B7A66BF2-3252-4C68-80BC-F396AE916DF1}" type="presParOf" srcId="{6CE95A99-8F3B-426D-A7F4-9F97617077EE}" destId="{3D275DBE-870D-49E9-A7AD-117F594D5983}" srcOrd="2" destOrd="0" presId="urn:microsoft.com/office/officeart/2005/8/layout/bList2"/>
    <dgm:cxn modelId="{91C48A5F-BF62-4136-9F1B-4C2541E1B86A}" type="presParOf" srcId="{6CE95A99-8F3B-426D-A7F4-9F97617077EE}" destId="{9CDA8EBE-DC6A-4E7F-ACD4-308885CABFC3}" srcOrd="3" destOrd="0" presId="urn:microsoft.com/office/officeart/2005/8/layout/bList2"/>
    <dgm:cxn modelId="{342F1EF4-58BE-4C69-A23F-FA9577529C9B}" type="presParOf" srcId="{92412703-859A-4DBA-A3D4-6882A447D694}" destId="{7DC81B95-E350-4BBF-8ACE-871DADEE080B}" srcOrd="3" destOrd="0" presId="urn:microsoft.com/office/officeart/2005/8/layout/bList2"/>
    <dgm:cxn modelId="{6518304B-DA3B-42BA-90B7-5F7680C2E0CD}" type="presParOf" srcId="{92412703-859A-4DBA-A3D4-6882A447D694}" destId="{51E42733-67C4-4A1D-8FF5-D5D1810201CD}" srcOrd="4" destOrd="0" presId="urn:microsoft.com/office/officeart/2005/8/layout/bList2"/>
    <dgm:cxn modelId="{12E02BAC-EA7B-400F-8618-A1C530703918}" type="presParOf" srcId="{51E42733-67C4-4A1D-8FF5-D5D1810201CD}" destId="{C909DC88-0837-41A6-BAAC-60CA044178A1}" srcOrd="0" destOrd="0" presId="urn:microsoft.com/office/officeart/2005/8/layout/bList2"/>
    <dgm:cxn modelId="{0BA19B2D-225A-4859-9710-0276EC934DDF}" type="presParOf" srcId="{51E42733-67C4-4A1D-8FF5-D5D1810201CD}" destId="{286EA267-5F3D-41E6-90B1-0C761A78A0BF}" srcOrd="1" destOrd="0" presId="urn:microsoft.com/office/officeart/2005/8/layout/bList2"/>
    <dgm:cxn modelId="{985D7EA6-440A-4A7F-BCDB-D8B382621693}" type="presParOf" srcId="{51E42733-67C4-4A1D-8FF5-D5D1810201CD}" destId="{092922CC-2324-4A22-A6D6-8272090CDFA7}" srcOrd="2" destOrd="0" presId="urn:microsoft.com/office/officeart/2005/8/layout/bList2"/>
    <dgm:cxn modelId="{CF7785C2-3529-4707-B865-2A711FC58995}" type="presParOf" srcId="{51E42733-67C4-4A1D-8FF5-D5D1810201CD}" destId="{63225C3A-85C4-4FD4-98DE-9416FC1869CF}" srcOrd="3" destOrd="0" presId="urn:microsoft.com/office/officeart/2005/8/layout/bList2"/>
    <dgm:cxn modelId="{7E3BE675-0766-487A-B136-1C59CF91F303}" type="presParOf" srcId="{92412703-859A-4DBA-A3D4-6882A447D694}" destId="{7B9C9119-7C46-425B-BD18-9DC85376CC5F}" srcOrd="5" destOrd="0" presId="urn:microsoft.com/office/officeart/2005/8/layout/bList2"/>
    <dgm:cxn modelId="{6A95B375-1F89-4C80-9060-20CBF950D06C}" type="presParOf" srcId="{92412703-859A-4DBA-A3D4-6882A447D694}" destId="{1AAFB1EA-EB9B-4804-A44F-0EA517A47118}" srcOrd="6" destOrd="0" presId="urn:microsoft.com/office/officeart/2005/8/layout/bList2"/>
    <dgm:cxn modelId="{A40DA2A7-A6B8-4C89-AEC0-D81357AFA2C3}" type="presParOf" srcId="{1AAFB1EA-EB9B-4804-A44F-0EA517A47118}" destId="{1F720EDD-B60F-483C-A295-77F3D23737FF}" srcOrd="0" destOrd="0" presId="urn:microsoft.com/office/officeart/2005/8/layout/bList2"/>
    <dgm:cxn modelId="{DCFA8F6F-2408-4D13-A3E6-6224B05D2869}" type="presParOf" srcId="{1AAFB1EA-EB9B-4804-A44F-0EA517A47118}" destId="{E87C2321-A7C1-419B-B0AF-4DD71B9AA9BF}" srcOrd="1" destOrd="0" presId="urn:microsoft.com/office/officeart/2005/8/layout/bList2"/>
    <dgm:cxn modelId="{E9D2B54D-8E26-45AC-B1FF-DD83CE9D813C}" type="presParOf" srcId="{1AAFB1EA-EB9B-4804-A44F-0EA517A47118}" destId="{AFFCE898-F3E7-4EBF-BC07-D1F791D218EA}" srcOrd="2" destOrd="0" presId="urn:microsoft.com/office/officeart/2005/8/layout/bList2"/>
    <dgm:cxn modelId="{E06E91B0-CE40-4800-91F4-24EC0585C283}" type="presParOf" srcId="{1AAFB1EA-EB9B-4804-A44F-0EA517A47118}" destId="{2588A7FE-9485-4502-AC5D-17880725B6B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48B5C7-8616-466B-AD0B-22F922C2E45C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1616267E-F417-417E-B366-3A0E87C4DE66}">
      <dgm:prSet phldrT="[Text]" custT="1"/>
      <dgm:spPr/>
      <dgm:t>
        <a:bodyPr vert="horz"/>
        <a:lstStyle/>
        <a:p>
          <a:r>
            <a:rPr lang="de-DE" sz="2800" dirty="0" smtClean="0">
              <a:solidFill>
                <a:schemeClr val="bg1"/>
              </a:solidFill>
              <a:cs typeface="Times New Roman" pitchFamily="18" charset="0"/>
            </a:rPr>
            <a:t>durchschnittlich 34 </a:t>
          </a:r>
          <a:r>
            <a:rPr lang="de-DE" sz="28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28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br>
            <a:rPr lang="de-DE" sz="28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Unterricht in Grundkursen mit je 3 </a:t>
          </a:r>
          <a:r>
            <a:rPr lang="de-DE" sz="18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br>
            <a:rPr lang="de-DE" sz="18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Spanisch als neu einsetzende Fremdsprache mit 4 </a:t>
          </a:r>
          <a:r>
            <a:rPr lang="de-DE" sz="18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endParaRPr lang="de-DE" sz="1800" dirty="0">
            <a:solidFill>
              <a:schemeClr val="bg1"/>
            </a:solidFill>
          </a:endParaRPr>
        </a:p>
      </dgm:t>
    </dgm:pt>
    <dgm:pt modelId="{919BE883-DF14-4BD4-857E-346CCF974C1F}" type="parTrans" cxnId="{2E34250A-8EF0-448E-8294-45E5DA3EFA99}">
      <dgm:prSet/>
      <dgm:spPr/>
      <dgm:t>
        <a:bodyPr/>
        <a:lstStyle/>
        <a:p>
          <a:endParaRPr lang="de-DE"/>
        </a:p>
      </dgm:t>
    </dgm:pt>
    <dgm:pt modelId="{875FD3C8-3139-4331-B6E5-98681E9F8387}" type="sibTrans" cxnId="{2E34250A-8EF0-448E-8294-45E5DA3EFA99}">
      <dgm:prSet/>
      <dgm:spPr/>
      <dgm:t>
        <a:bodyPr/>
        <a:lstStyle/>
        <a:p>
          <a:endParaRPr lang="de-DE"/>
        </a:p>
      </dgm:t>
    </dgm:pt>
    <dgm:pt modelId="{1297DEAB-D9F7-4D66-B089-DE382C32FA44}">
      <dgm:prSet phldrT="[Text]" custT="1"/>
      <dgm:spPr/>
      <dgm:t>
        <a:bodyPr/>
        <a:lstStyle/>
        <a:p>
          <a:r>
            <a:rPr lang="de-DE" sz="2800" i="1" dirty="0" smtClean="0">
              <a:solidFill>
                <a:schemeClr val="bg1"/>
              </a:solidFill>
              <a:cs typeface="Times New Roman" pitchFamily="18" charset="0"/>
            </a:rPr>
            <a:t>1 Kurs</a:t>
          </a:r>
          <a:br>
            <a:rPr lang="de-DE" sz="2800" i="1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i="1" dirty="0" smtClean="0">
              <a:solidFill>
                <a:schemeClr val="bg1"/>
              </a:solidFill>
              <a:cs typeface="Times New Roman" pitchFamily="18" charset="0"/>
            </a:rPr>
            <a:t>aus dem Wahlbereich</a:t>
          </a:r>
          <a:endParaRPr lang="de-DE" sz="1800" i="1" dirty="0">
            <a:solidFill>
              <a:schemeClr val="bg1"/>
            </a:solidFill>
          </a:endParaRPr>
        </a:p>
      </dgm:t>
    </dgm:pt>
    <dgm:pt modelId="{504F3E3F-C619-40B7-BF6C-8562E354CC2A}" type="parTrans" cxnId="{86320ADA-FDF8-4B3F-8E3D-9D74FDFD0CC5}">
      <dgm:prSet/>
      <dgm:spPr/>
      <dgm:t>
        <a:bodyPr/>
        <a:lstStyle/>
        <a:p>
          <a:endParaRPr lang="de-DE"/>
        </a:p>
      </dgm:t>
    </dgm:pt>
    <dgm:pt modelId="{88DAAA0A-ADC3-405B-A187-165435A33270}" type="sibTrans" cxnId="{86320ADA-FDF8-4B3F-8E3D-9D74FDFD0CC5}">
      <dgm:prSet/>
      <dgm:spPr/>
      <dgm:t>
        <a:bodyPr/>
        <a:lstStyle/>
        <a:p>
          <a:endParaRPr lang="de-DE"/>
        </a:p>
      </dgm:t>
    </dgm:pt>
    <dgm:pt modelId="{F477D1AA-2047-47E5-BE1F-CF1E98A624A5}">
      <dgm:prSet custT="1"/>
      <dgm:spPr/>
      <dgm:t>
        <a:bodyPr lIns="72000" rIns="72000"/>
        <a:lstStyle/>
        <a:p>
          <a:r>
            <a:rPr lang="de-DE" sz="2800" dirty="0" smtClean="0">
              <a:solidFill>
                <a:schemeClr val="bg1"/>
              </a:solidFill>
              <a:cs typeface="Times New Roman" pitchFamily="18" charset="0"/>
            </a:rPr>
            <a:t>1 Kurs</a:t>
          </a:r>
          <a:br>
            <a:rPr lang="de-DE" sz="28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integrierte Vertiefungs-fächer</a:t>
          </a:r>
          <a:br>
            <a:rPr lang="de-DE" sz="18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400" dirty="0" smtClean="0">
              <a:solidFill>
                <a:schemeClr val="bg1"/>
              </a:solidFill>
              <a:cs typeface="Times New Roman" pitchFamily="18" charset="0"/>
            </a:rPr>
            <a:t>(jeweils 4. </a:t>
          </a:r>
          <a:r>
            <a:rPr lang="de-DE" sz="14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400" dirty="0" smtClean="0">
              <a:solidFill>
                <a:schemeClr val="bg1"/>
              </a:solidFill>
              <a:cs typeface="Times New Roman" pitchFamily="18" charset="0"/>
            </a:rPr>
            <a:t>. </a:t>
          </a:r>
          <a:br>
            <a:rPr lang="de-DE" sz="14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400" dirty="0" smtClean="0">
              <a:solidFill>
                <a:schemeClr val="bg1"/>
              </a:solidFill>
              <a:cs typeface="Times New Roman" pitchFamily="18" charset="0"/>
            </a:rPr>
            <a:t>D, M, E)</a:t>
          </a:r>
          <a:endParaRPr lang="de-DE" sz="1400" dirty="0" smtClean="0">
            <a:solidFill>
              <a:schemeClr val="bg1"/>
            </a:solidFill>
          </a:endParaRPr>
        </a:p>
      </dgm:t>
    </dgm:pt>
    <dgm:pt modelId="{DA77B0EA-B1FD-44B2-A7E8-EA8F7791B9D5}" type="parTrans" cxnId="{D4F4C516-A071-433D-B7E2-2CFCE27FC070}">
      <dgm:prSet/>
      <dgm:spPr/>
      <dgm:t>
        <a:bodyPr/>
        <a:lstStyle/>
        <a:p>
          <a:endParaRPr lang="de-DE"/>
        </a:p>
      </dgm:t>
    </dgm:pt>
    <dgm:pt modelId="{EFEB2227-5CBE-45F1-81F7-93BEE0DFA582}" type="sibTrans" cxnId="{D4F4C516-A071-433D-B7E2-2CFCE27FC070}">
      <dgm:prSet/>
      <dgm:spPr/>
      <dgm:t>
        <a:bodyPr/>
        <a:lstStyle/>
        <a:p>
          <a:endParaRPr lang="de-DE"/>
        </a:p>
      </dgm:t>
    </dgm:pt>
    <dgm:pt modelId="{E95EC731-0417-4CBC-81C1-41246F8F11DE}">
      <dgm:prSet phldrT="[Text]" custT="1"/>
      <dgm:spPr/>
      <dgm:t>
        <a:bodyPr/>
        <a:lstStyle/>
        <a:p>
          <a:r>
            <a:rPr lang="de-DE" sz="2800" dirty="0" smtClean="0">
              <a:solidFill>
                <a:schemeClr val="bg1"/>
              </a:solidFill>
              <a:cs typeface="Times New Roman" pitchFamily="18" charset="0"/>
            </a:rPr>
            <a:t>9 Kurse</a:t>
          </a:r>
          <a:br>
            <a:rPr lang="de-DE" sz="28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aus dem Pflichtbereich</a:t>
          </a:r>
          <a:endParaRPr lang="de-DE" sz="1800" dirty="0">
            <a:solidFill>
              <a:schemeClr val="bg1"/>
            </a:solidFill>
          </a:endParaRPr>
        </a:p>
      </dgm:t>
    </dgm:pt>
    <dgm:pt modelId="{A44BEAF7-3699-449B-8052-FD838A3C6781}" type="parTrans" cxnId="{6F876215-DA9F-44E6-8680-01AB1212594A}">
      <dgm:prSet/>
      <dgm:spPr/>
      <dgm:t>
        <a:bodyPr/>
        <a:lstStyle/>
        <a:p>
          <a:endParaRPr lang="de-DE"/>
        </a:p>
      </dgm:t>
    </dgm:pt>
    <dgm:pt modelId="{2ADECD19-1322-40A7-8BEA-DE48D2AC6C0E}" type="sibTrans" cxnId="{6F876215-DA9F-44E6-8680-01AB1212594A}">
      <dgm:prSet/>
      <dgm:spPr/>
      <dgm:t>
        <a:bodyPr/>
        <a:lstStyle/>
        <a:p>
          <a:endParaRPr lang="de-DE"/>
        </a:p>
      </dgm:t>
    </dgm:pt>
    <dgm:pt modelId="{AFDAD2B9-5CB2-4993-A5D2-8A1DBCE07A60}" type="pres">
      <dgm:prSet presAssocID="{CC48B5C7-8616-466B-AD0B-22F922C2E4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41922DE-620A-4EF0-AC80-8BCA84D42554}" type="pres">
      <dgm:prSet presAssocID="{1616267E-F417-417E-B366-3A0E87C4DE66}" presName="vertOne" presStyleCnt="0"/>
      <dgm:spPr/>
      <dgm:t>
        <a:bodyPr/>
        <a:lstStyle/>
        <a:p>
          <a:endParaRPr lang="de-DE"/>
        </a:p>
      </dgm:t>
    </dgm:pt>
    <dgm:pt modelId="{6045B795-4059-4780-BA5D-75AB469D88EC}" type="pres">
      <dgm:prSet presAssocID="{1616267E-F417-417E-B366-3A0E87C4DE66}" presName="txOne" presStyleLbl="node0" presStyleIdx="0" presStyleCnt="1" custScaleY="104185" custLinFactNeighborX="464" custLinFactNeighborY="429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5291B5-EB5C-48DA-BBEA-CDF961099930}" type="pres">
      <dgm:prSet presAssocID="{1616267E-F417-417E-B366-3A0E87C4DE66}" presName="parTransOne" presStyleCnt="0"/>
      <dgm:spPr/>
      <dgm:t>
        <a:bodyPr/>
        <a:lstStyle/>
        <a:p>
          <a:endParaRPr lang="de-DE"/>
        </a:p>
      </dgm:t>
    </dgm:pt>
    <dgm:pt modelId="{8AB2904F-D207-4E5D-AB7C-4DED54E4BC98}" type="pres">
      <dgm:prSet presAssocID="{1616267E-F417-417E-B366-3A0E87C4DE66}" presName="horzOne" presStyleCnt="0"/>
      <dgm:spPr/>
      <dgm:t>
        <a:bodyPr/>
        <a:lstStyle/>
        <a:p>
          <a:endParaRPr lang="de-DE"/>
        </a:p>
      </dgm:t>
    </dgm:pt>
    <dgm:pt modelId="{B31153E1-CAE3-464B-90C6-BB654A34E94D}" type="pres">
      <dgm:prSet presAssocID="{E95EC731-0417-4CBC-81C1-41246F8F11DE}" presName="vertTwo" presStyleCnt="0"/>
      <dgm:spPr/>
      <dgm:t>
        <a:bodyPr/>
        <a:lstStyle/>
        <a:p>
          <a:endParaRPr lang="de-DE"/>
        </a:p>
      </dgm:t>
    </dgm:pt>
    <dgm:pt modelId="{2F5E0A26-F887-4091-BF18-E3160F6714DC}" type="pres">
      <dgm:prSet presAssocID="{E95EC731-0417-4CBC-81C1-41246F8F11DE}" presName="txTwo" presStyleLbl="node2" presStyleIdx="0" presStyleCnt="3" custScaleY="1020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E8D4A9-9804-4C35-8946-13BE0E4C5598}" type="pres">
      <dgm:prSet presAssocID="{E95EC731-0417-4CBC-81C1-41246F8F11DE}" presName="horzTwo" presStyleCnt="0"/>
      <dgm:spPr/>
      <dgm:t>
        <a:bodyPr/>
        <a:lstStyle/>
        <a:p>
          <a:endParaRPr lang="de-DE"/>
        </a:p>
      </dgm:t>
    </dgm:pt>
    <dgm:pt modelId="{A9AD5E03-5321-4F90-9B6A-0C0DA1207F17}" type="pres">
      <dgm:prSet presAssocID="{2ADECD19-1322-40A7-8BEA-DE48D2AC6C0E}" presName="sibSpaceTwo" presStyleCnt="0"/>
      <dgm:spPr/>
      <dgm:t>
        <a:bodyPr/>
        <a:lstStyle/>
        <a:p>
          <a:endParaRPr lang="de-DE"/>
        </a:p>
      </dgm:t>
    </dgm:pt>
    <dgm:pt modelId="{09B1EE6A-EA9C-44D6-ABED-069E855E88F7}" type="pres">
      <dgm:prSet presAssocID="{1297DEAB-D9F7-4D66-B089-DE382C32FA44}" presName="vertTwo" presStyleCnt="0"/>
      <dgm:spPr/>
      <dgm:t>
        <a:bodyPr/>
        <a:lstStyle/>
        <a:p>
          <a:endParaRPr lang="de-DE"/>
        </a:p>
      </dgm:t>
    </dgm:pt>
    <dgm:pt modelId="{DEE389B2-53BE-4866-B771-4BC88736C76E}" type="pres">
      <dgm:prSet presAssocID="{1297DEAB-D9F7-4D66-B089-DE382C32FA44}" presName="txTwo" presStyleLbl="node2" presStyleIdx="1" presStyleCnt="3" custScaleY="1020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9EC9F6B-5A37-40FB-985D-F055C22BD0E6}" type="pres">
      <dgm:prSet presAssocID="{1297DEAB-D9F7-4D66-B089-DE382C32FA44}" presName="horzTwo" presStyleCnt="0"/>
      <dgm:spPr/>
      <dgm:t>
        <a:bodyPr/>
        <a:lstStyle/>
        <a:p>
          <a:endParaRPr lang="de-DE"/>
        </a:p>
      </dgm:t>
    </dgm:pt>
    <dgm:pt modelId="{A9BC6C48-B4A2-4F25-B87F-7190C0C79C41}" type="pres">
      <dgm:prSet presAssocID="{88DAAA0A-ADC3-405B-A187-165435A33270}" presName="sibSpaceTwo" presStyleCnt="0"/>
      <dgm:spPr/>
      <dgm:t>
        <a:bodyPr/>
        <a:lstStyle/>
        <a:p>
          <a:endParaRPr lang="de-DE"/>
        </a:p>
      </dgm:t>
    </dgm:pt>
    <dgm:pt modelId="{498232FC-9598-4B3F-8432-6195A05C3EF9}" type="pres">
      <dgm:prSet presAssocID="{F477D1AA-2047-47E5-BE1F-CF1E98A624A5}" presName="vertTwo" presStyleCnt="0"/>
      <dgm:spPr/>
      <dgm:t>
        <a:bodyPr/>
        <a:lstStyle/>
        <a:p>
          <a:endParaRPr lang="de-DE"/>
        </a:p>
      </dgm:t>
    </dgm:pt>
    <dgm:pt modelId="{BA745E45-DAA3-4BFA-8486-48EE87FCBF21}" type="pres">
      <dgm:prSet presAssocID="{F477D1AA-2047-47E5-BE1F-CF1E98A624A5}" presName="txTwo" presStyleLbl="node2" presStyleIdx="2" presStyleCnt="3" custScaleY="10201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FDAF86-CF53-4AC3-A114-2470087595B7}" type="pres">
      <dgm:prSet presAssocID="{F477D1AA-2047-47E5-BE1F-CF1E98A624A5}" presName="horzTwo" presStyleCnt="0"/>
      <dgm:spPr/>
      <dgm:t>
        <a:bodyPr/>
        <a:lstStyle/>
        <a:p>
          <a:endParaRPr lang="de-DE"/>
        </a:p>
      </dgm:t>
    </dgm:pt>
  </dgm:ptLst>
  <dgm:cxnLst>
    <dgm:cxn modelId="{54BEAAD2-6657-428D-A1EC-9D388213DDA1}" type="presOf" srcId="{E95EC731-0417-4CBC-81C1-41246F8F11DE}" destId="{2F5E0A26-F887-4091-BF18-E3160F6714DC}" srcOrd="0" destOrd="0" presId="urn:microsoft.com/office/officeart/2005/8/layout/hierarchy4"/>
    <dgm:cxn modelId="{B95D251D-FBCB-4BBE-84DB-B53DA52EAEDF}" type="presOf" srcId="{1297DEAB-D9F7-4D66-B089-DE382C32FA44}" destId="{DEE389B2-53BE-4866-B771-4BC88736C76E}" srcOrd="0" destOrd="0" presId="urn:microsoft.com/office/officeart/2005/8/layout/hierarchy4"/>
    <dgm:cxn modelId="{8D12E6EC-75AA-4421-A46F-95402E704993}" type="presOf" srcId="{CC48B5C7-8616-466B-AD0B-22F922C2E45C}" destId="{AFDAD2B9-5CB2-4993-A5D2-8A1DBCE07A60}" srcOrd="0" destOrd="0" presId="urn:microsoft.com/office/officeart/2005/8/layout/hierarchy4"/>
    <dgm:cxn modelId="{86320ADA-FDF8-4B3F-8E3D-9D74FDFD0CC5}" srcId="{1616267E-F417-417E-B366-3A0E87C4DE66}" destId="{1297DEAB-D9F7-4D66-B089-DE382C32FA44}" srcOrd="1" destOrd="0" parTransId="{504F3E3F-C619-40B7-BF6C-8562E354CC2A}" sibTransId="{88DAAA0A-ADC3-405B-A187-165435A33270}"/>
    <dgm:cxn modelId="{D4F4C516-A071-433D-B7E2-2CFCE27FC070}" srcId="{1616267E-F417-417E-B366-3A0E87C4DE66}" destId="{F477D1AA-2047-47E5-BE1F-CF1E98A624A5}" srcOrd="2" destOrd="0" parTransId="{DA77B0EA-B1FD-44B2-A7E8-EA8F7791B9D5}" sibTransId="{EFEB2227-5CBE-45F1-81F7-93BEE0DFA582}"/>
    <dgm:cxn modelId="{EE3B74FF-F570-45D2-8F13-851451500502}" type="presOf" srcId="{F477D1AA-2047-47E5-BE1F-CF1E98A624A5}" destId="{BA745E45-DAA3-4BFA-8486-48EE87FCBF21}" srcOrd="0" destOrd="0" presId="urn:microsoft.com/office/officeart/2005/8/layout/hierarchy4"/>
    <dgm:cxn modelId="{2E34250A-8EF0-448E-8294-45E5DA3EFA99}" srcId="{CC48B5C7-8616-466B-AD0B-22F922C2E45C}" destId="{1616267E-F417-417E-B366-3A0E87C4DE66}" srcOrd="0" destOrd="0" parTransId="{919BE883-DF14-4BD4-857E-346CCF974C1F}" sibTransId="{875FD3C8-3139-4331-B6E5-98681E9F8387}"/>
    <dgm:cxn modelId="{6F876215-DA9F-44E6-8680-01AB1212594A}" srcId="{1616267E-F417-417E-B366-3A0E87C4DE66}" destId="{E95EC731-0417-4CBC-81C1-41246F8F11DE}" srcOrd="0" destOrd="0" parTransId="{A44BEAF7-3699-449B-8052-FD838A3C6781}" sibTransId="{2ADECD19-1322-40A7-8BEA-DE48D2AC6C0E}"/>
    <dgm:cxn modelId="{92304728-9ECD-4087-9D16-2D320275D354}" type="presOf" srcId="{1616267E-F417-417E-B366-3A0E87C4DE66}" destId="{6045B795-4059-4780-BA5D-75AB469D88EC}" srcOrd="0" destOrd="0" presId="urn:microsoft.com/office/officeart/2005/8/layout/hierarchy4"/>
    <dgm:cxn modelId="{3AAB54E8-C6E8-4886-BB00-23E3BA38018F}" type="presParOf" srcId="{AFDAD2B9-5CB2-4993-A5D2-8A1DBCE07A60}" destId="{441922DE-620A-4EF0-AC80-8BCA84D42554}" srcOrd="0" destOrd="0" presId="urn:microsoft.com/office/officeart/2005/8/layout/hierarchy4"/>
    <dgm:cxn modelId="{F27D300A-8FCF-4F31-9753-0FBCABD2FBC5}" type="presParOf" srcId="{441922DE-620A-4EF0-AC80-8BCA84D42554}" destId="{6045B795-4059-4780-BA5D-75AB469D88EC}" srcOrd="0" destOrd="0" presId="urn:microsoft.com/office/officeart/2005/8/layout/hierarchy4"/>
    <dgm:cxn modelId="{8D9B14F2-B9A9-48D6-8168-4B344759F161}" type="presParOf" srcId="{441922DE-620A-4EF0-AC80-8BCA84D42554}" destId="{2C5291B5-EB5C-48DA-BBEA-CDF961099930}" srcOrd="1" destOrd="0" presId="urn:microsoft.com/office/officeart/2005/8/layout/hierarchy4"/>
    <dgm:cxn modelId="{D96316E5-4F59-4FDC-8A4D-A3FC06ED875B}" type="presParOf" srcId="{441922DE-620A-4EF0-AC80-8BCA84D42554}" destId="{8AB2904F-D207-4E5D-AB7C-4DED54E4BC98}" srcOrd="2" destOrd="0" presId="urn:microsoft.com/office/officeart/2005/8/layout/hierarchy4"/>
    <dgm:cxn modelId="{E6DABC59-F1F9-4648-A502-BEF0853B560B}" type="presParOf" srcId="{8AB2904F-D207-4E5D-AB7C-4DED54E4BC98}" destId="{B31153E1-CAE3-464B-90C6-BB654A34E94D}" srcOrd="0" destOrd="0" presId="urn:microsoft.com/office/officeart/2005/8/layout/hierarchy4"/>
    <dgm:cxn modelId="{2B2376C2-E414-4B10-AF4E-BC95A625298E}" type="presParOf" srcId="{B31153E1-CAE3-464B-90C6-BB654A34E94D}" destId="{2F5E0A26-F887-4091-BF18-E3160F6714DC}" srcOrd="0" destOrd="0" presId="urn:microsoft.com/office/officeart/2005/8/layout/hierarchy4"/>
    <dgm:cxn modelId="{E4B84D88-7F9D-41FC-BB7F-E51732A3F95E}" type="presParOf" srcId="{B31153E1-CAE3-464B-90C6-BB654A34E94D}" destId="{53E8D4A9-9804-4C35-8946-13BE0E4C5598}" srcOrd="1" destOrd="0" presId="urn:microsoft.com/office/officeart/2005/8/layout/hierarchy4"/>
    <dgm:cxn modelId="{FB64B754-6AD7-491A-9AFF-128BC022A8CF}" type="presParOf" srcId="{8AB2904F-D207-4E5D-AB7C-4DED54E4BC98}" destId="{A9AD5E03-5321-4F90-9B6A-0C0DA1207F17}" srcOrd="1" destOrd="0" presId="urn:microsoft.com/office/officeart/2005/8/layout/hierarchy4"/>
    <dgm:cxn modelId="{34DA76B0-3ECD-4D5B-A281-69A9B4765819}" type="presParOf" srcId="{8AB2904F-D207-4E5D-AB7C-4DED54E4BC98}" destId="{09B1EE6A-EA9C-44D6-ABED-069E855E88F7}" srcOrd="2" destOrd="0" presId="urn:microsoft.com/office/officeart/2005/8/layout/hierarchy4"/>
    <dgm:cxn modelId="{A3D5BFE5-50B4-48BB-9F64-DD73032E9EB3}" type="presParOf" srcId="{09B1EE6A-EA9C-44D6-ABED-069E855E88F7}" destId="{DEE389B2-53BE-4866-B771-4BC88736C76E}" srcOrd="0" destOrd="0" presId="urn:microsoft.com/office/officeart/2005/8/layout/hierarchy4"/>
    <dgm:cxn modelId="{6A1A33F6-2B67-435F-960F-044016A2BE16}" type="presParOf" srcId="{09B1EE6A-EA9C-44D6-ABED-069E855E88F7}" destId="{39EC9F6B-5A37-40FB-985D-F055C22BD0E6}" srcOrd="1" destOrd="0" presId="urn:microsoft.com/office/officeart/2005/8/layout/hierarchy4"/>
    <dgm:cxn modelId="{8A139DCA-646E-4459-B99B-DA588EAD405D}" type="presParOf" srcId="{8AB2904F-D207-4E5D-AB7C-4DED54E4BC98}" destId="{A9BC6C48-B4A2-4F25-B87F-7190C0C79C41}" srcOrd="3" destOrd="0" presId="urn:microsoft.com/office/officeart/2005/8/layout/hierarchy4"/>
    <dgm:cxn modelId="{9E692BC6-24E8-45BC-AF5A-F7586A4745A2}" type="presParOf" srcId="{8AB2904F-D207-4E5D-AB7C-4DED54E4BC98}" destId="{498232FC-9598-4B3F-8432-6195A05C3EF9}" srcOrd="4" destOrd="0" presId="urn:microsoft.com/office/officeart/2005/8/layout/hierarchy4"/>
    <dgm:cxn modelId="{27EE175E-9B86-4318-9B2A-4E7996E6A108}" type="presParOf" srcId="{498232FC-9598-4B3F-8432-6195A05C3EF9}" destId="{BA745E45-DAA3-4BFA-8486-48EE87FCBF21}" srcOrd="0" destOrd="0" presId="urn:microsoft.com/office/officeart/2005/8/layout/hierarchy4"/>
    <dgm:cxn modelId="{2F8F57B4-2E10-4E2A-A80C-E6149325674A}" type="presParOf" srcId="{498232FC-9598-4B3F-8432-6195A05C3EF9}" destId="{69FDAF86-CF53-4AC3-A114-2470087595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BD0D7A-6492-4B72-9342-D40B0DC2120A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216318DE-CD4E-482B-B26B-3867038D01F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Deutsch*</a:t>
          </a:r>
          <a:endParaRPr lang="de-DE" sz="1800" b="1" dirty="0">
            <a:solidFill>
              <a:schemeClr val="bg1"/>
            </a:solidFill>
          </a:endParaRPr>
        </a:p>
      </dgm:t>
    </dgm:pt>
    <dgm:pt modelId="{429A37CC-B4A9-4929-8DD4-05B25FD7E548}" type="parTrans" cxnId="{5EF828BF-AACF-4054-A084-2C6573D8B709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E3C5BA49-7930-41DE-9701-F431D695F6E6}" type="sibTrans" cxnId="{5EF828BF-AACF-4054-A084-2C6573D8B709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3D541745-F615-4C3D-A380-1A779EAE5E8A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Religionslehre</a:t>
          </a:r>
          <a:r>
            <a:rPr lang="de-DE" sz="1800" dirty="0" smtClean="0">
              <a:solidFill>
                <a:schemeClr val="bg1"/>
              </a:solidFill>
            </a:rPr>
            <a:t>, ersatzweise </a:t>
          </a:r>
          <a:r>
            <a:rPr lang="de-DE" sz="1800" b="1" dirty="0" smtClean="0">
              <a:solidFill>
                <a:schemeClr val="bg1"/>
              </a:solidFill>
            </a:rPr>
            <a:t>Philosophie</a:t>
          </a:r>
          <a:endParaRPr lang="de-DE" sz="1800" b="1" dirty="0">
            <a:solidFill>
              <a:schemeClr val="bg1"/>
            </a:solidFill>
          </a:endParaRPr>
        </a:p>
      </dgm:t>
    </dgm:pt>
    <dgm:pt modelId="{5E623A60-9FCF-4596-931E-2A0646F38A43}" type="sibTrans" cxnId="{4452F289-A06E-4AB3-8DBD-839CE5647EFC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1D37E87D-FFD2-4D8F-84DA-CE08E6C4AC67}" type="parTrans" cxnId="{4452F289-A06E-4AB3-8DBD-839CE5647EFC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FE49B825-E37A-4250-A51D-37FEFB470DD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Biologie*, Physik </a:t>
          </a:r>
          <a:r>
            <a:rPr lang="de-DE" sz="1800" b="0" dirty="0" smtClean="0">
              <a:solidFill>
                <a:schemeClr val="bg1"/>
              </a:solidFill>
            </a:rPr>
            <a:t>oder</a:t>
          </a:r>
          <a:r>
            <a:rPr lang="de-DE" sz="1800" b="1" dirty="0" smtClean="0">
              <a:solidFill>
                <a:schemeClr val="bg1"/>
              </a:solidFill>
            </a:rPr>
            <a:t> Chemie</a:t>
          </a:r>
          <a:endParaRPr lang="de-DE" sz="1800" b="1" dirty="0">
            <a:solidFill>
              <a:schemeClr val="bg1"/>
            </a:solidFill>
          </a:endParaRPr>
        </a:p>
      </dgm:t>
    </dgm:pt>
    <dgm:pt modelId="{6734EFDA-71F5-4D4F-80D3-BE6BA2B0E0EA}" type="sibTrans" cxnId="{8710FD9F-80EC-468A-8636-C32268A16257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13E8C8B3-3CFF-4344-A7FA-1C0BE1EC6B01}" type="parTrans" cxnId="{8710FD9F-80EC-468A-8636-C32268A16257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76E2C2F6-E34F-48BB-BB64-C4E4A8CB9AC9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0" dirty="0" smtClean="0">
              <a:solidFill>
                <a:schemeClr val="bg1"/>
              </a:solidFill>
            </a:rPr>
            <a:t>ein </a:t>
          </a:r>
          <a:r>
            <a:rPr lang="de-DE" sz="1800" b="1" dirty="0" smtClean="0">
              <a:solidFill>
                <a:schemeClr val="bg1"/>
              </a:solidFill>
            </a:rPr>
            <a:t>gesellschaftswissenschaftliches Fach (GE*, SW*, EK, PA)</a:t>
          </a:r>
          <a:endParaRPr lang="de-DE" sz="1800" b="1" dirty="0">
            <a:solidFill>
              <a:schemeClr val="bg1"/>
            </a:solidFill>
          </a:endParaRPr>
        </a:p>
      </dgm:t>
    </dgm:pt>
    <dgm:pt modelId="{949744CE-2105-42C6-BA7D-40B051FD71E1}" type="sibTrans" cxnId="{9F754CCF-F8EF-4688-BCC5-D1FB4E46FD76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9F1EF99D-B268-487B-B1A2-29CC22821A5E}" type="parTrans" cxnId="{9F754CCF-F8EF-4688-BCC5-D1FB4E46FD76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FC24093F-CFC9-4F44-AC11-DEEF4151559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Kunst </a:t>
          </a:r>
          <a:r>
            <a:rPr lang="de-DE" sz="1800" b="0" dirty="0" smtClean="0">
              <a:solidFill>
                <a:schemeClr val="bg1"/>
              </a:solidFill>
            </a:rPr>
            <a:t>oder</a:t>
          </a:r>
          <a:r>
            <a:rPr lang="de-DE" sz="1800" b="1" dirty="0" smtClean="0">
              <a:solidFill>
                <a:schemeClr val="bg1"/>
              </a:solidFill>
            </a:rPr>
            <a:t> Musik</a:t>
          </a:r>
          <a:endParaRPr lang="de-DE" sz="1800" b="1" dirty="0">
            <a:solidFill>
              <a:schemeClr val="bg1"/>
            </a:solidFill>
          </a:endParaRPr>
        </a:p>
      </dgm:t>
    </dgm:pt>
    <dgm:pt modelId="{E2F0BDBC-3E89-4F76-977E-AF38AF77C003}" type="sibTrans" cxnId="{D12BC19F-8120-40AE-9F85-72EB44D6A020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3DCC9C50-C3F2-42D3-81E8-6D6531F11380}" type="parTrans" cxnId="{D12BC19F-8120-40AE-9F85-72EB44D6A020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41DD9C68-B4EA-4C48-AA0D-7D0DB54E5706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Englisch*</a:t>
          </a:r>
          <a:endParaRPr lang="de-DE" sz="1800" b="1" dirty="0">
            <a:solidFill>
              <a:schemeClr val="bg1"/>
            </a:solidFill>
          </a:endParaRPr>
        </a:p>
      </dgm:t>
    </dgm:pt>
    <dgm:pt modelId="{B93666FB-A5FE-411A-ABC2-BC74EF4F7E66}" type="sibTrans" cxnId="{BB512640-EAD9-4376-BBEB-8C98E25E239C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29DA6250-C9C1-4FFE-B108-8624A080BA3D}" type="parTrans" cxnId="{BB512640-EAD9-4376-BBEB-8C98E25E239C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E576608F-D7CB-41B4-8675-2E7D1AB6CE0B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Mathematik*</a:t>
          </a:r>
          <a:endParaRPr lang="de-DE" sz="1800" b="1" dirty="0">
            <a:solidFill>
              <a:schemeClr val="bg1"/>
            </a:solidFill>
          </a:endParaRPr>
        </a:p>
      </dgm:t>
    </dgm:pt>
    <dgm:pt modelId="{3CA1829A-8787-44A7-9170-3FFD1E9EED0B}" type="sibTrans" cxnId="{CF4176D0-D3C1-4415-9EB0-173684009FAB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1C6B3DD4-F760-4923-88BB-1B2DC58EC0DF}" type="parTrans" cxnId="{CF4176D0-D3C1-4415-9EB0-173684009FAB}">
      <dgm:prSet/>
      <dgm:spPr/>
      <dgm:t>
        <a:bodyPr/>
        <a:lstStyle/>
        <a:p>
          <a:pPr>
            <a:lnSpc>
              <a:spcPct val="90000"/>
            </a:lnSpc>
          </a:pPr>
          <a:endParaRPr lang="de-DE"/>
        </a:p>
      </dgm:t>
    </dgm:pt>
    <dgm:pt modelId="{E7D88EFB-F83E-4E84-A983-74D10597159E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2. </a:t>
          </a:r>
          <a:r>
            <a:rPr lang="de-DE" sz="1800" b="0" dirty="0" smtClean="0">
              <a:solidFill>
                <a:schemeClr val="bg1"/>
              </a:solidFill>
            </a:rPr>
            <a:t>Fremdsprache (siehe nächstes Bild)</a:t>
          </a:r>
          <a:endParaRPr lang="de-DE" sz="1800" b="0" dirty="0">
            <a:solidFill>
              <a:schemeClr val="bg1"/>
            </a:solidFill>
          </a:endParaRPr>
        </a:p>
      </dgm:t>
    </dgm:pt>
    <dgm:pt modelId="{46726FB6-8B97-46F1-8464-65FC5DB2DBD0}" type="parTrans" cxnId="{99690A47-4F12-4913-8511-277300596873}">
      <dgm:prSet/>
      <dgm:spPr/>
      <dgm:t>
        <a:bodyPr/>
        <a:lstStyle/>
        <a:p>
          <a:endParaRPr lang="de-DE"/>
        </a:p>
      </dgm:t>
    </dgm:pt>
    <dgm:pt modelId="{FA2D49E2-6217-4DB3-80DF-731DA5159418}" type="sibTrans" cxnId="{99690A47-4F12-4913-8511-277300596873}">
      <dgm:prSet/>
      <dgm:spPr/>
      <dgm:t>
        <a:bodyPr/>
        <a:lstStyle/>
        <a:p>
          <a:endParaRPr lang="de-DE"/>
        </a:p>
      </dgm:t>
    </dgm:pt>
    <dgm:pt modelId="{A2036D8A-BE50-4B36-844B-DE0FE4A9C898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1" dirty="0" smtClean="0">
              <a:solidFill>
                <a:schemeClr val="bg1"/>
              </a:solidFill>
            </a:rPr>
            <a:t>Sport</a:t>
          </a:r>
          <a:endParaRPr lang="de-DE" sz="1800" b="1" dirty="0">
            <a:solidFill>
              <a:schemeClr val="bg1"/>
            </a:solidFill>
          </a:endParaRPr>
        </a:p>
      </dgm:t>
    </dgm:pt>
    <dgm:pt modelId="{9A6DCBF3-B2C2-418F-8357-D01946F3DBE9}" type="parTrans" cxnId="{E747AFE3-7095-45CF-AD10-D82717CE1037}">
      <dgm:prSet/>
      <dgm:spPr/>
      <dgm:t>
        <a:bodyPr/>
        <a:lstStyle/>
        <a:p>
          <a:endParaRPr lang="de-DE"/>
        </a:p>
      </dgm:t>
    </dgm:pt>
    <dgm:pt modelId="{7ACAC3C1-C2CB-43CB-BC3F-509AF857CC2D}" type="sibTrans" cxnId="{E747AFE3-7095-45CF-AD10-D82717CE1037}">
      <dgm:prSet/>
      <dgm:spPr/>
      <dgm:t>
        <a:bodyPr/>
        <a:lstStyle/>
        <a:p>
          <a:endParaRPr lang="de-DE"/>
        </a:p>
      </dgm:t>
    </dgm:pt>
    <dgm:pt modelId="{654C72A0-1260-4CD2-965F-1AF75DF9E848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de-DE" sz="1800" b="0" dirty="0" smtClean="0">
              <a:solidFill>
                <a:schemeClr val="bg1"/>
              </a:solidFill>
            </a:rPr>
            <a:t>weitere</a:t>
          </a:r>
          <a:r>
            <a:rPr lang="de-DE" sz="1800" b="1" dirty="0" smtClean="0">
              <a:solidFill>
                <a:schemeClr val="bg1"/>
              </a:solidFill>
            </a:rPr>
            <a:t> NW (</a:t>
          </a:r>
          <a:r>
            <a:rPr lang="de-DE" sz="1800" b="0" dirty="0" smtClean="0">
              <a:solidFill>
                <a:schemeClr val="bg1"/>
              </a:solidFill>
            </a:rPr>
            <a:t>einschl</a:t>
          </a:r>
          <a:r>
            <a:rPr lang="de-DE" sz="1800" b="1" dirty="0" smtClean="0">
              <a:solidFill>
                <a:schemeClr val="bg1"/>
              </a:solidFill>
            </a:rPr>
            <a:t>. Informatik</a:t>
          </a:r>
          <a:r>
            <a:rPr lang="de-DE" sz="1800" b="0" dirty="0" smtClean="0">
              <a:solidFill>
                <a:schemeClr val="bg1"/>
              </a:solidFill>
            </a:rPr>
            <a:t>) oder weitere </a:t>
          </a:r>
          <a:r>
            <a:rPr lang="de-DE" sz="1800" b="1" dirty="0" smtClean="0">
              <a:solidFill>
                <a:schemeClr val="bg1"/>
              </a:solidFill>
            </a:rPr>
            <a:t>Fremdsprache</a:t>
          </a:r>
          <a:endParaRPr lang="de-DE" sz="1800" b="1" dirty="0">
            <a:solidFill>
              <a:schemeClr val="bg1"/>
            </a:solidFill>
          </a:endParaRPr>
        </a:p>
      </dgm:t>
    </dgm:pt>
    <dgm:pt modelId="{387FBCC9-8F0E-42CB-8748-24AE2A641C37}" type="parTrans" cxnId="{D6CB491B-C244-4E65-BA58-ADF3E4107C7D}">
      <dgm:prSet/>
      <dgm:spPr/>
      <dgm:t>
        <a:bodyPr/>
        <a:lstStyle/>
        <a:p>
          <a:endParaRPr lang="de-DE"/>
        </a:p>
      </dgm:t>
    </dgm:pt>
    <dgm:pt modelId="{175B5248-21D4-41C7-BE18-3204166376AC}" type="sibTrans" cxnId="{D6CB491B-C244-4E65-BA58-ADF3E4107C7D}">
      <dgm:prSet/>
      <dgm:spPr/>
      <dgm:t>
        <a:bodyPr/>
        <a:lstStyle/>
        <a:p>
          <a:endParaRPr lang="de-DE"/>
        </a:p>
      </dgm:t>
    </dgm:pt>
    <dgm:pt modelId="{76374C83-3525-483C-9AE0-4F00D8C7F019}">
      <dgm:prSet custT="1"/>
      <dgm:spPr/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* Leistungskursfächer</a:t>
          </a:r>
          <a:endParaRPr lang="de-DE" sz="1800" b="1" dirty="0">
            <a:solidFill>
              <a:schemeClr val="bg1"/>
            </a:solidFill>
          </a:endParaRPr>
        </a:p>
      </dgm:t>
    </dgm:pt>
    <dgm:pt modelId="{3800072F-D0A8-4D0C-8B6D-C77251D191BF}" type="parTrans" cxnId="{3D2E685A-98FD-4294-9F1D-27E10C5C410B}">
      <dgm:prSet/>
      <dgm:spPr/>
      <dgm:t>
        <a:bodyPr/>
        <a:lstStyle/>
        <a:p>
          <a:endParaRPr lang="de-DE"/>
        </a:p>
      </dgm:t>
    </dgm:pt>
    <dgm:pt modelId="{72E2E073-1F4C-4362-B84E-59C3979D2AD2}" type="sibTrans" cxnId="{3D2E685A-98FD-4294-9F1D-27E10C5C410B}">
      <dgm:prSet/>
      <dgm:spPr/>
      <dgm:t>
        <a:bodyPr/>
        <a:lstStyle/>
        <a:p>
          <a:endParaRPr lang="de-DE"/>
        </a:p>
      </dgm:t>
    </dgm:pt>
    <dgm:pt modelId="{30C15FEE-183B-40E4-8132-091CE24F0E39}" type="pres">
      <dgm:prSet presAssocID="{C2BD0D7A-6492-4B72-9342-D40B0DC21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78B4DDA-3D59-4410-B1A3-7BD982C529BF}" type="pres">
      <dgm:prSet presAssocID="{216318DE-CD4E-482B-B26B-3867038D01F2}" presName="parentText" presStyleLbl="node1" presStyleIdx="0" presStyleCnt="11" custLinFactY="-1206" custLinFactNeighborX="-7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6CAEB6-EA50-42B8-A047-BDDC299F561D}" type="pres">
      <dgm:prSet presAssocID="{E3C5BA49-7930-41DE-9701-F431D695F6E6}" presName="spacer" presStyleCnt="0"/>
      <dgm:spPr/>
    </dgm:pt>
    <dgm:pt modelId="{2226A126-6120-4553-A4AF-6FD6CBABB149}" type="pres">
      <dgm:prSet presAssocID="{E576608F-D7CB-41B4-8675-2E7D1AB6CE0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835FCD-3E50-468F-A88E-BB09F7B377C8}" type="pres">
      <dgm:prSet presAssocID="{3CA1829A-8787-44A7-9170-3FFD1E9EED0B}" presName="spacer" presStyleCnt="0"/>
      <dgm:spPr/>
    </dgm:pt>
    <dgm:pt modelId="{4B358881-41A8-451C-A52B-8F27D70CAFE2}" type="pres">
      <dgm:prSet presAssocID="{41DD9C68-B4EA-4C48-AA0D-7D0DB54E5706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FAFE86-A47A-4D76-B8FC-5880088482DA}" type="pres">
      <dgm:prSet presAssocID="{B93666FB-A5FE-411A-ABC2-BC74EF4F7E66}" presName="spacer" presStyleCnt="0"/>
      <dgm:spPr/>
    </dgm:pt>
    <dgm:pt modelId="{5EE16DF1-0C13-4E6D-92CB-82B18C303BF5}" type="pres">
      <dgm:prSet presAssocID="{FC24093F-CFC9-4F44-AC11-DEEF4151559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58FE45-170B-4802-A977-668E21711687}" type="pres">
      <dgm:prSet presAssocID="{E2F0BDBC-3E89-4F76-977E-AF38AF77C003}" presName="spacer" presStyleCnt="0"/>
      <dgm:spPr/>
    </dgm:pt>
    <dgm:pt modelId="{CC36E5CA-E97A-451E-BBA7-851982409723}" type="pres">
      <dgm:prSet presAssocID="{76E2C2F6-E34F-48BB-BB64-C4E4A8CB9AC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9C10E8-05F6-44B1-B987-ABDEA4FE816D}" type="pres">
      <dgm:prSet presAssocID="{949744CE-2105-42C6-BA7D-40B051FD71E1}" presName="spacer" presStyleCnt="0"/>
      <dgm:spPr/>
    </dgm:pt>
    <dgm:pt modelId="{0003C928-FB4E-4ECB-861D-22833077E9D0}" type="pres">
      <dgm:prSet presAssocID="{FE49B825-E37A-4250-A51D-37FEFB470DD2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7C1FC6-F600-4731-A87D-C58662735AA6}" type="pres">
      <dgm:prSet presAssocID="{6734EFDA-71F5-4D4F-80D3-BE6BA2B0E0EA}" presName="spacer" presStyleCnt="0"/>
      <dgm:spPr/>
    </dgm:pt>
    <dgm:pt modelId="{458629F5-81EE-47F6-B800-B58CBD78652B}" type="pres">
      <dgm:prSet presAssocID="{3D541745-F615-4C3D-A380-1A779EAE5E8A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F4B81F-8118-4F04-9F8A-7D1808D53470}" type="pres">
      <dgm:prSet presAssocID="{5E623A60-9FCF-4596-931E-2A0646F38A43}" presName="spacer" presStyleCnt="0"/>
      <dgm:spPr/>
    </dgm:pt>
    <dgm:pt modelId="{8FB538D2-BCC4-4CFE-A222-A9E6EFDE242E}" type="pres">
      <dgm:prSet presAssocID="{A2036D8A-BE50-4B36-844B-DE0FE4A9C898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B88FD9-6CB1-4497-BA8C-F36C1BA35490}" type="pres">
      <dgm:prSet presAssocID="{7ACAC3C1-C2CB-43CB-BC3F-509AF857CC2D}" presName="spacer" presStyleCnt="0"/>
      <dgm:spPr/>
    </dgm:pt>
    <dgm:pt modelId="{5B6603A0-9D24-4C9B-A6C4-7921379FFD70}" type="pres">
      <dgm:prSet presAssocID="{654C72A0-1260-4CD2-965F-1AF75DF9E84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FC47B0-DCF1-43DE-9938-1E60A7D21253}" type="pres">
      <dgm:prSet presAssocID="{175B5248-21D4-41C7-BE18-3204166376AC}" presName="spacer" presStyleCnt="0"/>
      <dgm:spPr/>
    </dgm:pt>
    <dgm:pt modelId="{E4CD8836-98B9-4143-81A4-D5E4D109E0EB}" type="pres">
      <dgm:prSet presAssocID="{E7D88EFB-F83E-4E84-A983-74D10597159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6740A3-826C-4457-8410-DF0E946F15CC}" type="pres">
      <dgm:prSet presAssocID="{FA2D49E2-6217-4DB3-80DF-731DA5159418}" presName="spacer" presStyleCnt="0"/>
      <dgm:spPr/>
    </dgm:pt>
    <dgm:pt modelId="{7151FB5B-903A-44F7-BD73-9D717145986C}" type="pres">
      <dgm:prSet presAssocID="{76374C83-3525-483C-9AE0-4F00D8C7F019}" presName="parentText" presStyleLbl="node1" presStyleIdx="10" presStyleCnt="11" custLinFactNeighborX="36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25A2F3A-A8F8-4C4F-9003-53F65571A4D4}" type="presOf" srcId="{E576608F-D7CB-41B4-8675-2E7D1AB6CE0B}" destId="{2226A126-6120-4553-A4AF-6FD6CBABB149}" srcOrd="0" destOrd="0" presId="urn:microsoft.com/office/officeart/2005/8/layout/vList2"/>
    <dgm:cxn modelId="{3D2E685A-98FD-4294-9F1D-27E10C5C410B}" srcId="{C2BD0D7A-6492-4B72-9342-D40B0DC2120A}" destId="{76374C83-3525-483C-9AE0-4F00D8C7F019}" srcOrd="10" destOrd="0" parTransId="{3800072F-D0A8-4D0C-8B6D-C77251D191BF}" sibTransId="{72E2E073-1F4C-4362-B84E-59C3979D2AD2}"/>
    <dgm:cxn modelId="{0C2764D7-F3AB-4267-B7EB-1AC4D80D933A}" type="presOf" srcId="{3D541745-F615-4C3D-A380-1A779EAE5E8A}" destId="{458629F5-81EE-47F6-B800-B58CBD78652B}" srcOrd="0" destOrd="0" presId="urn:microsoft.com/office/officeart/2005/8/layout/vList2"/>
    <dgm:cxn modelId="{BB512640-EAD9-4376-BBEB-8C98E25E239C}" srcId="{C2BD0D7A-6492-4B72-9342-D40B0DC2120A}" destId="{41DD9C68-B4EA-4C48-AA0D-7D0DB54E5706}" srcOrd="2" destOrd="0" parTransId="{29DA6250-C9C1-4FFE-B108-8624A080BA3D}" sibTransId="{B93666FB-A5FE-411A-ABC2-BC74EF4F7E66}"/>
    <dgm:cxn modelId="{41D4B3BB-F15C-42CD-9B77-3B27CE93DE05}" type="presOf" srcId="{A2036D8A-BE50-4B36-844B-DE0FE4A9C898}" destId="{8FB538D2-BCC4-4CFE-A222-A9E6EFDE242E}" srcOrd="0" destOrd="0" presId="urn:microsoft.com/office/officeart/2005/8/layout/vList2"/>
    <dgm:cxn modelId="{0E1387E1-2081-4A7C-B0FB-99112D8D91E1}" type="presOf" srcId="{C2BD0D7A-6492-4B72-9342-D40B0DC2120A}" destId="{30C15FEE-183B-40E4-8132-091CE24F0E39}" srcOrd="0" destOrd="0" presId="urn:microsoft.com/office/officeart/2005/8/layout/vList2"/>
    <dgm:cxn modelId="{5EF828BF-AACF-4054-A084-2C6573D8B709}" srcId="{C2BD0D7A-6492-4B72-9342-D40B0DC2120A}" destId="{216318DE-CD4E-482B-B26B-3867038D01F2}" srcOrd="0" destOrd="0" parTransId="{429A37CC-B4A9-4929-8DD4-05B25FD7E548}" sibTransId="{E3C5BA49-7930-41DE-9701-F431D695F6E6}"/>
    <dgm:cxn modelId="{EC480C94-0CAD-471A-91DB-FA379239C18D}" type="presOf" srcId="{41DD9C68-B4EA-4C48-AA0D-7D0DB54E5706}" destId="{4B358881-41A8-451C-A52B-8F27D70CAFE2}" srcOrd="0" destOrd="0" presId="urn:microsoft.com/office/officeart/2005/8/layout/vList2"/>
    <dgm:cxn modelId="{CF4176D0-D3C1-4415-9EB0-173684009FAB}" srcId="{C2BD0D7A-6492-4B72-9342-D40B0DC2120A}" destId="{E576608F-D7CB-41B4-8675-2E7D1AB6CE0B}" srcOrd="1" destOrd="0" parTransId="{1C6B3DD4-F760-4923-88BB-1B2DC58EC0DF}" sibTransId="{3CA1829A-8787-44A7-9170-3FFD1E9EED0B}"/>
    <dgm:cxn modelId="{809ED288-0438-4E8A-8580-234EB1B9D710}" type="presOf" srcId="{E7D88EFB-F83E-4E84-A983-74D10597159E}" destId="{E4CD8836-98B9-4143-81A4-D5E4D109E0EB}" srcOrd="0" destOrd="0" presId="urn:microsoft.com/office/officeart/2005/8/layout/vList2"/>
    <dgm:cxn modelId="{AAFDF94B-7A6F-4359-8DD7-748740E0B4CC}" type="presOf" srcId="{654C72A0-1260-4CD2-965F-1AF75DF9E848}" destId="{5B6603A0-9D24-4C9B-A6C4-7921379FFD70}" srcOrd="0" destOrd="0" presId="urn:microsoft.com/office/officeart/2005/8/layout/vList2"/>
    <dgm:cxn modelId="{8710FD9F-80EC-468A-8636-C32268A16257}" srcId="{C2BD0D7A-6492-4B72-9342-D40B0DC2120A}" destId="{FE49B825-E37A-4250-A51D-37FEFB470DD2}" srcOrd="5" destOrd="0" parTransId="{13E8C8B3-3CFF-4344-A7FA-1C0BE1EC6B01}" sibTransId="{6734EFDA-71F5-4D4F-80D3-BE6BA2B0E0EA}"/>
    <dgm:cxn modelId="{C7D3BF13-6656-4DD9-B280-1E2B1D7D229C}" type="presOf" srcId="{FE49B825-E37A-4250-A51D-37FEFB470DD2}" destId="{0003C928-FB4E-4ECB-861D-22833077E9D0}" srcOrd="0" destOrd="0" presId="urn:microsoft.com/office/officeart/2005/8/layout/vList2"/>
    <dgm:cxn modelId="{99690A47-4F12-4913-8511-277300596873}" srcId="{C2BD0D7A-6492-4B72-9342-D40B0DC2120A}" destId="{E7D88EFB-F83E-4E84-A983-74D10597159E}" srcOrd="9" destOrd="0" parTransId="{46726FB6-8B97-46F1-8464-65FC5DB2DBD0}" sibTransId="{FA2D49E2-6217-4DB3-80DF-731DA5159418}"/>
    <dgm:cxn modelId="{813FF0DB-678C-496E-848C-2790C6194990}" type="presOf" srcId="{216318DE-CD4E-482B-B26B-3867038D01F2}" destId="{F78B4DDA-3D59-4410-B1A3-7BD982C529BF}" srcOrd="0" destOrd="0" presId="urn:microsoft.com/office/officeart/2005/8/layout/vList2"/>
    <dgm:cxn modelId="{4452F289-A06E-4AB3-8DBD-839CE5647EFC}" srcId="{C2BD0D7A-6492-4B72-9342-D40B0DC2120A}" destId="{3D541745-F615-4C3D-A380-1A779EAE5E8A}" srcOrd="6" destOrd="0" parTransId="{1D37E87D-FFD2-4D8F-84DA-CE08E6C4AC67}" sibTransId="{5E623A60-9FCF-4596-931E-2A0646F38A43}"/>
    <dgm:cxn modelId="{52552C5D-F096-4588-B7D3-75740948E540}" type="presOf" srcId="{FC24093F-CFC9-4F44-AC11-DEEF41515590}" destId="{5EE16DF1-0C13-4E6D-92CB-82B18C303BF5}" srcOrd="0" destOrd="0" presId="urn:microsoft.com/office/officeart/2005/8/layout/vList2"/>
    <dgm:cxn modelId="{D12BC19F-8120-40AE-9F85-72EB44D6A020}" srcId="{C2BD0D7A-6492-4B72-9342-D40B0DC2120A}" destId="{FC24093F-CFC9-4F44-AC11-DEEF41515590}" srcOrd="3" destOrd="0" parTransId="{3DCC9C50-C3F2-42D3-81E8-6D6531F11380}" sibTransId="{E2F0BDBC-3E89-4F76-977E-AF38AF77C003}"/>
    <dgm:cxn modelId="{9F754CCF-F8EF-4688-BCC5-D1FB4E46FD76}" srcId="{C2BD0D7A-6492-4B72-9342-D40B0DC2120A}" destId="{76E2C2F6-E34F-48BB-BB64-C4E4A8CB9AC9}" srcOrd="4" destOrd="0" parTransId="{9F1EF99D-B268-487B-B1A2-29CC22821A5E}" sibTransId="{949744CE-2105-42C6-BA7D-40B051FD71E1}"/>
    <dgm:cxn modelId="{E747AFE3-7095-45CF-AD10-D82717CE1037}" srcId="{C2BD0D7A-6492-4B72-9342-D40B0DC2120A}" destId="{A2036D8A-BE50-4B36-844B-DE0FE4A9C898}" srcOrd="7" destOrd="0" parTransId="{9A6DCBF3-B2C2-418F-8357-D01946F3DBE9}" sibTransId="{7ACAC3C1-C2CB-43CB-BC3F-509AF857CC2D}"/>
    <dgm:cxn modelId="{5EC7772D-D678-48D6-A095-E551BB922622}" type="presOf" srcId="{76E2C2F6-E34F-48BB-BB64-C4E4A8CB9AC9}" destId="{CC36E5CA-E97A-451E-BBA7-851982409723}" srcOrd="0" destOrd="0" presId="urn:microsoft.com/office/officeart/2005/8/layout/vList2"/>
    <dgm:cxn modelId="{C02F61A9-2F33-424E-B5DB-EFBCC3C9045F}" type="presOf" srcId="{76374C83-3525-483C-9AE0-4F00D8C7F019}" destId="{7151FB5B-903A-44F7-BD73-9D717145986C}" srcOrd="0" destOrd="0" presId="urn:microsoft.com/office/officeart/2005/8/layout/vList2"/>
    <dgm:cxn modelId="{D6CB491B-C244-4E65-BA58-ADF3E4107C7D}" srcId="{C2BD0D7A-6492-4B72-9342-D40B0DC2120A}" destId="{654C72A0-1260-4CD2-965F-1AF75DF9E848}" srcOrd="8" destOrd="0" parTransId="{387FBCC9-8F0E-42CB-8748-24AE2A641C37}" sibTransId="{175B5248-21D4-41C7-BE18-3204166376AC}"/>
    <dgm:cxn modelId="{27369D37-F5A4-4A8F-8F4E-384D386F6FE1}" type="presParOf" srcId="{30C15FEE-183B-40E4-8132-091CE24F0E39}" destId="{F78B4DDA-3D59-4410-B1A3-7BD982C529BF}" srcOrd="0" destOrd="0" presId="urn:microsoft.com/office/officeart/2005/8/layout/vList2"/>
    <dgm:cxn modelId="{EB56C310-E889-4ED4-852D-964CBDD777ED}" type="presParOf" srcId="{30C15FEE-183B-40E4-8132-091CE24F0E39}" destId="{286CAEB6-EA50-42B8-A047-BDDC299F561D}" srcOrd="1" destOrd="0" presId="urn:microsoft.com/office/officeart/2005/8/layout/vList2"/>
    <dgm:cxn modelId="{BCB4FB58-E607-4832-825C-A31B461DE024}" type="presParOf" srcId="{30C15FEE-183B-40E4-8132-091CE24F0E39}" destId="{2226A126-6120-4553-A4AF-6FD6CBABB149}" srcOrd="2" destOrd="0" presId="urn:microsoft.com/office/officeart/2005/8/layout/vList2"/>
    <dgm:cxn modelId="{4A752B05-05FC-40F4-8D44-F62ADF4B9455}" type="presParOf" srcId="{30C15FEE-183B-40E4-8132-091CE24F0E39}" destId="{10835FCD-3E50-468F-A88E-BB09F7B377C8}" srcOrd="3" destOrd="0" presId="urn:microsoft.com/office/officeart/2005/8/layout/vList2"/>
    <dgm:cxn modelId="{F6926773-0EA0-426F-A8EB-C6B390776DCC}" type="presParOf" srcId="{30C15FEE-183B-40E4-8132-091CE24F0E39}" destId="{4B358881-41A8-451C-A52B-8F27D70CAFE2}" srcOrd="4" destOrd="0" presId="urn:microsoft.com/office/officeart/2005/8/layout/vList2"/>
    <dgm:cxn modelId="{8270F0F5-B3AE-4BBF-A7E4-1AB5BD494BA1}" type="presParOf" srcId="{30C15FEE-183B-40E4-8132-091CE24F0E39}" destId="{D8FAFE86-A47A-4D76-B8FC-5880088482DA}" srcOrd="5" destOrd="0" presId="urn:microsoft.com/office/officeart/2005/8/layout/vList2"/>
    <dgm:cxn modelId="{A5F0DFA7-0A6A-4AF4-B167-679411A20F24}" type="presParOf" srcId="{30C15FEE-183B-40E4-8132-091CE24F0E39}" destId="{5EE16DF1-0C13-4E6D-92CB-82B18C303BF5}" srcOrd="6" destOrd="0" presId="urn:microsoft.com/office/officeart/2005/8/layout/vList2"/>
    <dgm:cxn modelId="{244FBE9C-E895-4AB1-88D3-032C46EDB664}" type="presParOf" srcId="{30C15FEE-183B-40E4-8132-091CE24F0E39}" destId="{DE58FE45-170B-4802-A977-668E21711687}" srcOrd="7" destOrd="0" presId="urn:microsoft.com/office/officeart/2005/8/layout/vList2"/>
    <dgm:cxn modelId="{2D6E33DC-382B-4E18-B741-443372F950CD}" type="presParOf" srcId="{30C15FEE-183B-40E4-8132-091CE24F0E39}" destId="{CC36E5CA-E97A-451E-BBA7-851982409723}" srcOrd="8" destOrd="0" presId="urn:microsoft.com/office/officeart/2005/8/layout/vList2"/>
    <dgm:cxn modelId="{23A26FEF-9E54-4F72-8E99-8A3A204583BD}" type="presParOf" srcId="{30C15FEE-183B-40E4-8132-091CE24F0E39}" destId="{499C10E8-05F6-44B1-B987-ABDEA4FE816D}" srcOrd="9" destOrd="0" presId="urn:microsoft.com/office/officeart/2005/8/layout/vList2"/>
    <dgm:cxn modelId="{DB62206F-A847-4014-943E-7A5148619DC7}" type="presParOf" srcId="{30C15FEE-183B-40E4-8132-091CE24F0E39}" destId="{0003C928-FB4E-4ECB-861D-22833077E9D0}" srcOrd="10" destOrd="0" presId="urn:microsoft.com/office/officeart/2005/8/layout/vList2"/>
    <dgm:cxn modelId="{F116DDA4-2F2B-4B08-94DB-79371E4ECB44}" type="presParOf" srcId="{30C15FEE-183B-40E4-8132-091CE24F0E39}" destId="{017C1FC6-F600-4731-A87D-C58662735AA6}" srcOrd="11" destOrd="0" presId="urn:microsoft.com/office/officeart/2005/8/layout/vList2"/>
    <dgm:cxn modelId="{8063B590-00CC-4540-B743-41EECFEDCF4E}" type="presParOf" srcId="{30C15FEE-183B-40E4-8132-091CE24F0E39}" destId="{458629F5-81EE-47F6-B800-B58CBD78652B}" srcOrd="12" destOrd="0" presId="urn:microsoft.com/office/officeart/2005/8/layout/vList2"/>
    <dgm:cxn modelId="{8CDFA190-54A4-4E06-B058-FABDAE96C623}" type="presParOf" srcId="{30C15FEE-183B-40E4-8132-091CE24F0E39}" destId="{FCF4B81F-8118-4F04-9F8A-7D1808D53470}" srcOrd="13" destOrd="0" presId="urn:microsoft.com/office/officeart/2005/8/layout/vList2"/>
    <dgm:cxn modelId="{0A663D7E-69D6-4CEC-A8FA-EDB2A1C7D41C}" type="presParOf" srcId="{30C15FEE-183B-40E4-8132-091CE24F0E39}" destId="{8FB538D2-BCC4-4CFE-A222-A9E6EFDE242E}" srcOrd="14" destOrd="0" presId="urn:microsoft.com/office/officeart/2005/8/layout/vList2"/>
    <dgm:cxn modelId="{E0D55FAC-0D68-467C-AE4A-41559C8D5D8F}" type="presParOf" srcId="{30C15FEE-183B-40E4-8132-091CE24F0E39}" destId="{F4B88FD9-6CB1-4497-BA8C-F36C1BA35490}" srcOrd="15" destOrd="0" presId="urn:microsoft.com/office/officeart/2005/8/layout/vList2"/>
    <dgm:cxn modelId="{AD87F335-EA4E-41ED-B747-38A33E1C5E07}" type="presParOf" srcId="{30C15FEE-183B-40E4-8132-091CE24F0E39}" destId="{5B6603A0-9D24-4C9B-A6C4-7921379FFD70}" srcOrd="16" destOrd="0" presId="urn:microsoft.com/office/officeart/2005/8/layout/vList2"/>
    <dgm:cxn modelId="{49BC9680-7896-4DD3-A821-B7B5BD036C5B}" type="presParOf" srcId="{30C15FEE-183B-40E4-8132-091CE24F0E39}" destId="{A0FC47B0-DCF1-43DE-9938-1E60A7D21253}" srcOrd="17" destOrd="0" presId="urn:microsoft.com/office/officeart/2005/8/layout/vList2"/>
    <dgm:cxn modelId="{BAA96F6B-60C8-4474-B434-1604EB17892C}" type="presParOf" srcId="{30C15FEE-183B-40E4-8132-091CE24F0E39}" destId="{E4CD8836-98B9-4143-81A4-D5E4D109E0EB}" srcOrd="18" destOrd="0" presId="urn:microsoft.com/office/officeart/2005/8/layout/vList2"/>
    <dgm:cxn modelId="{2C48F160-21E6-4091-8ECB-A5CE19159D53}" type="presParOf" srcId="{30C15FEE-183B-40E4-8132-091CE24F0E39}" destId="{F76740A3-826C-4457-8410-DF0E946F15CC}" srcOrd="19" destOrd="0" presId="urn:microsoft.com/office/officeart/2005/8/layout/vList2"/>
    <dgm:cxn modelId="{8C693E47-D912-4F26-9C8E-76C1145BDAF6}" type="presParOf" srcId="{30C15FEE-183B-40E4-8132-091CE24F0E39}" destId="{7151FB5B-903A-44F7-BD73-9D717145986C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2750A6-3203-4022-A8D6-211A05F6A636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019D24F0-6B72-4493-9C39-26743DAB69B8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accent4">
                  <a:lumMod val="50000"/>
                </a:schemeClr>
              </a:solidFill>
            </a:rPr>
            <a:t>Spanisch</a:t>
          </a:r>
          <a:endParaRPr lang="de-DE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8E1B3950-CFF3-4B82-9166-A0D34A0363C3}" type="parTrans" cxnId="{037059C6-6BB0-4DDC-9B58-9108F711F0E4}">
      <dgm:prSet/>
      <dgm:spPr/>
      <dgm:t>
        <a:bodyPr/>
        <a:lstStyle/>
        <a:p>
          <a:endParaRPr lang="de-DE"/>
        </a:p>
      </dgm:t>
    </dgm:pt>
    <dgm:pt modelId="{8F3EF706-A6FD-466C-8E0F-DFF1F8A08DB1}" type="sibTrans" cxnId="{037059C6-6BB0-4DDC-9B58-9108F711F0E4}">
      <dgm:prSet/>
      <dgm:spPr/>
      <dgm:t>
        <a:bodyPr/>
        <a:lstStyle/>
        <a:p>
          <a:endParaRPr lang="de-DE"/>
        </a:p>
      </dgm:t>
    </dgm:pt>
    <dgm:pt modelId="{47949E96-C21D-426D-BC58-D28D1EAEA04E}" type="pres">
      <dgm:prSet presAssocID="{942750A6-3203-4022-A8D6-211A05F6A6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1F31398-3A9D-4360-A2D3-E37BB2A6BF65}" type="pres">
      <dgm:prSet presAssocID="{019D24F0-6B72-4493-9C39-26743DAB69B8}" presName="vertOne" presStyleCnt="0"/>
      <dgm:spPr/>
    </dgm:pt>
    <dgm:pt modelId="{BF4B1A34-3FAC-40E9-9FC7-8651A8F72C2A}" type="pres">
      <dgm:prSet presAssocID="{019D24F0-6B72-4493-9C39-26743DAB69B8}" presName="txOne" presStyleLbl="node0" presStyleIdx="0" presStyleCnt="1" custLinFactY="-100000" custLinFactNeighborX="1654" custLinFactNeighborY="-11767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8C7CC5-6317-4E7B-884A-AEC6622F848F}" type="pres">
      <dgm:prSet presAssocID="{019D24F0-6B72-4493-9C39-26743DAB69B8}" presName="horzOne" presStyleCnt="0"/>
      <dgm:spPr/>
    </dgm:pt>
  </dgm:ptLst>
  <dgm:cxnLst>
    <dgm:cxn modelId="{037059C6-6BB0-4DDC-9B58-9108F711F0E4}" srcId="{942750A6-3203-4022-A8D6-211A05F6A636}" destId="{019D24F0-6B72-4493-9C39-26743DAB69B8}" srcOrd="0" destOrd="0" parTransId="{8E1B3950-CFF3-4B82-9166-A0D34A0363C3}" sibTransId="{8F3EF706-A6FD-466C-8E0F-DFF1F8A08DB1}"/>
    <dgm:cxn modelId="{2E339B5B-7EC4-4322-885A-6D41BCD9716C}" type="presOf" srcId="{019D24F0-6B72-4493-9C39-26743DAB69B8}" destId="{BF4B1A34-3FAC-40E9-9FC7-8651A8F72C2A}" srcOrd="0" destOrd="0" presId="urn:microsoft.com/office/officeart/2005/8/layout/hierarchy4"/>
    <dgm:cxn modelId="{0396F6C3-A2FD-40BF-B765-2A08F234C991}" type="presOf" srcId="{942750A6-3203-4022-A8D6-211A05F6A636}" destId="{47949E96-C21D-426D-BC58-D28D1EAEA04E}" srcOrd="0" destOrd="0" presId="urn:microsoft.com/office/officeart/2005/8/layout/hierarchy4"/>
    <dgm:cxn modelId="{36B0D2EF-B86B-4395-8835-0FAB93D54822}" type="presParOf" srcId="{47949E96-C21D-426D-BC58-D28D1EAEA04E}" destId="{71F31398-3A9D-4360-A2D3-E37BB2A6BF65}" srcOrd="0" destOrd="0" presId="urn:microsoft.com/office/officeart/2005/8/layout/hierarchy4"/>
    <dgm:cxn modelId="{8FB991FB-3550-44C2-8F6E-7A568852DAD7}" type="presParOf" srcId="{71F31398-3A9D-4360-A2D3-E37BB2A6BF65}" destId="{BF4B1A34-3FAC-40E9-9FC7-8651A8F72C2A}" srcOrd="0" destOrd="0" presId="urn:microsoft.com/office/officeart/2005/8/layout/hierarchy4"/>
    <dgm:cxn modelId="{30A91C75-E100-4C3F-B17F-9AC8930F43A2}" type="presParOf" srcId="{71F31398-3A9D-4360-A2D3-E37BB2A6BF65}" destId="{0B8C7CC5-6317-4E7B-884A-AEC6622F84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38FE93-8572-4FC4-B072-4300ADBC5791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95754F3B-30E7-4610-91C9-76AFC5755901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accent4">
                  <a:lumMod val="50000"/>
                </a:schemeClr>
              </a:solidFill>
            </a:rPr>
            <a:t>Latein</a:t>
          </a:r>
          <a:endParaRPr lang="de-DE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FB58BCBC-1165-4EDB-9C01-B6D1317D26AA}" type="parTrans" cxnId="{558CD12F-0BE1-4028-80FE-CB3A594AA7E6}">
      <dgm:prSet/>
      <dgm:spPr/>
      <dgm:t>
        <a:bodyPr/>
        <a:lstStyle/>
        <a:p>
          <a:endParaRPr lang="de-DE"/>
        </a:p>
      </dgm:t>
    </dgm:pt>
    <dgm:pt modelId="{F69EC5EB-E987-4CF3-9731-8006D5DD4FF7}" type="sibTrans" cxnId="{558CD12F-0BE1-4028-80FE-CB3A594AA7E6}">
      <dgm:prSet/>
      <dgm:spPr/>
      <dgm:t>
        <a:bodyPr/>
        <a:lstStyle/>
        <a:p>
          <a:endParaRPr lang="de-DE"/>
        </a:p>
      </dgm:t>
    </dgm:pt>
    <dgm:pt modelId="{DA33180C-23B0-48B3-B7AF-6014687E116B}" type="pres">
      <dgm:prSet presAssocID="{8438FE93-8572-4FC4-B072-4300ADBC57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8B69DB3-F50E-409B-B20B-64156EE54E00}" type="pres">
      <dgm:prSet presAssocID="{95754F3B-30E7-4610-91C9-76AFC5755901}" presName="vertOne" presStyleCnt="0"/>
      <dgm:spPr/>
    </dgm:pt>
    <dgm:pt modelId="{E1E3A174-B233-4AAE-9BB7-C4A1E1D9F2DB}" type="pres">
      <dgm:prSet presAssocID="{95754F3B-30E7-4610-91C9-76AFC5755901}" presName="txOne" presStyleLbl="node0" presStyleIdx="0" presStyleCnt="1" custLinFactNeighborX="1323" custLinFactNeighborY="-376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CF20B8-B143-48F9-A9FD-AF7BDD0BFE69}" type="pres">
      <dgm:prSet presAssocID="{95754F3B-30E7-4610-91C9-76AFC5755901}" presName="horzOne" presStyleCnt="0"/>
      <dgm:spPr/>
    </dgm:pt>
  </dgm:ptLst>
  <dgm:cxnLst>
    <dgm:cxn modelId="{558CD12F-0BE1-4028-80FE-CB3A594AA7E6}" srcId="{8438FE93-8572-4FC4-B072-4300ADBC5791}" destId="{95754F3B-30E7-4610-91C9-76AFC5755901}" srcOrd="0" destOrd="0" parTransId="{FB58BCBC-1165-4EDB-9C01-B6D1317D26AA}" sibTransId="{F69EC5EB-E987-4CF3-9731-8006D5DD4FF7}"/>
    <dgm:cxn modelId="{9F3658FC-767F-49B7-935F-0C5100CDC944}" type="presOf" srcId="{95754F3B-30E7-4610-91C9-76AFC5755901}" destId="{E1E3A174-B233-4AAE-9BB7-C4A1E1D9F2DB}" srcOrd="0" destOrd="0" presId="urn:microsoft.com/office/officeart/2005/8/layout/hierarchy4"/>
    <dgm:cxn modelId="{31A3F82E-1D03-4C65-81A7-BE347AB8D7D4}" type="presOf" srcId="{8438FE93-8572-4FC4-B072-4300ADBC5791}" destId="{DA33180C-23B0-48B3-B7AF-6014687E116B}" srcOrd="0" destOrd="0" presId="urn:microsoft.com/office/officeart/2005/8/layout/hierarchy4"/>
    <dgm:cxn modelId="{A266A559-FDDD-4A68-9150-1294BA33FFE1}" type="presParOf" srcId="{DA33180C-23B0-48B3-B7AF-6014687E116B}" destId="{48B69DB3-F50E-409B-B20B-64156EE54E00}" srcOrd="0" destOrd="0" presId="urn:microsoft.com/office/officeart/2005/8/layout/hierarchy4"/>
    <dgm:cxn modelId="{D16F215F-52B1-4CBF-85CC-DEBBF4DEDF24}" type="presParOf" srcId="{48B69DB3-F50E-409B-B20B-64156EE54E00}" destId="{E1E3A174-B233-4AAE-9BB7-C4A1E1D9F2DB}" srcOrd="0" destOrd="0" presId="urn:microsoft.com/office/officeart/2005/8/layout/hierarchy4"/>
    <dgm:cxn modelId="{AA13E674-4876-4FD3-AF9E-CFB753441732}" type="presParOf" srcId="{48B69DB3-F50E-409B-B20B-64156EE54E00}" destId="{CECF20B8-B143-48F9-A9FD-AF7BDD0BFE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F08176-DBC7-413F-9008-15F79DC11584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E7276C57-1D06-4654-89EC-6F6AA8F95843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accent4">
                  <a:lumMod val="50000"/>
                </a:schemeClr>
              </a:solidFill>
            </a:rPr>
            <a:t>Spanisch|Französisch</a:t>
          </a:r>
          <a:endParaRPr lang="de-DE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77DCD9F7-7047-41B5-9071-5DE4678FD9C7}" type="parTrans" cxnId="{A7B7B768-7E2B-4690-80E0-27CB22E8B410}">
      <dgm:prSet/>
      <dgm:spPr/>
      <dgm:t>
        <a:bodyPr/>
        <a:lstStyle/>
        <a:p>
          <a:endParaRPr lang="de-DE"/>
        </a:p>
      </dgm:t>
    </dgm:pt>
    <dgm:pt modelId="{DA626169-B65A-4D3F-903E-BEA794680580}" type="sibTrans" cxnId="{A7B7B768-7E2B-4690-80E0-27CB22E8B410}">
      <dgm:prSet/>
      <dgm:spPr/>
      <dgm:t>
        <a:bodyPr/>
        <a:lstStyle/>
        <a:p>
          <a:endParaRPr lang="de-DE"/>
        </a:p>
      </dgm:t>
    </dgm:pt>
    <dgm:pt modelId="{88259BB4-9F21-4B81-A89C-EB15557C862C}" type="pres">
      <dgm:prSet presAssocID="{2BF08176-DBC7-413F-9008-15F79DC115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5FED782-FF06-4C55-8EC8-B9C71BAA9CC4}" type="pres">
      <dgm:prSet presAssocID="{E7276C57-1D06-4654-89EC-6F6AA8F95843}" presName="vertOne" presStyleCnt="0"/>
      <dgm:spPr/>
    </dgm:pt>
    <dgm:pt modelId="{48F04504-8478-498F-A8E3-2D9D383586E9}" type="pres">
      <dgm:prSet presAssocID="{E7276C57-1D06-4654-89EC-6F6AA8F95843}" presName="txOne" presStyleLbl="node0" presStyleIdx="0" presStyleCnt="1" custLinFactNeighborX="-83" custLinFactNeighborY="-176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5B03F0A-8940-45C3-B03F-5DA21BE3AB36}" type="pres">
      <dgm:prSet presAssocID="{E7276C57-1D06-4654-89EC-6F6AA8F95843}" presName="horzOne" presStyleCnt="0"/>
      <dgm:spPr/>
    </dgm:pt>
  </dgm:ptLst>
  <dgm:cxnLst>
    <dgm:cxn modelId="{D74E2967-8D6B-4E52-8A4D-E55671A673B1}" type="presOf" srcId="{2BF08176-DBC7-413F-9008-15F79DC11584}" destId="{88259BB4-9F21-4B81-A89C-EB15557C862C}" srcOrd="0" destOrd="0" presId="urn:microsoft.com/office/officeart/2005/8/layout/hierarchy4"/>
    <dgm:cxn modelId="{A7B7B768-7E2B-4690-80E0-27CB22E8B410}" srcId="{2BF08176-DBC7-413F-9008-15F79DC11584}" destId="{E7276C57-1D06-4654-89EC-6F6AA8F95843}" srcOrd="0" destOrd="0" parTransId="{77DCD9F7-7047-41B5-9071-5DE4678FD9C7}" sibTransId="{DA626169-B65A-4D3F-903E-BEA794680580}"/>
    <dgm:cxn modelId="{15225684-7A94-4F51-A354-7C8BA1AE149E}" type="presOf" srcId="{E7276C57-1D06-4654-89EC-6F6AA8F95843}" destId="{48F04504-8478-498F-A8E3-2D9D383586E9}" srcOrd="0" destOrd="0" presId="urn:microsoft.com/office/officeart/2005/8/layout/hierarchy4"/>
    <dgm:cxn modelId="{A73FF63D-E6EF-4122-93D6-CF3129DB3F44}" type="presParOf" srcId="{88259BB4-9F21-4B81-A89C-EB15557C862C}" destId="{C5FED782-FF06-4C55-8EC8-B9C71BAA9CC4}" srcOrd="0" destOrd="0" presId="urn:microsoft.com/office/officeart/2005/8/layout/hierarchy4"/>
    <dgm:cxn modelId="{7E1889CB-B495-4D56-8811-B7816796D009}" type="presParOf" srcId="{C5FED782-FF06-4C55-8EC8-B9C71BAA9CC4}" destId="{48F04504-8478-498F-A8E3-2D9D383586E9}" srcOrd="0" destOrd="0" presId="urn:microsoft.com/office/officeart/2005/8/layout/hierarchy4"/>
    <dgm:cxn modelId="{145ECF5D-5E45-47C1-91D5-AC95E6622D71}" type="presParOf" srcId="{C5FED782-FF06-4C55-8EC8-B9C71BAA9CC4}" destId="{55B03F0A-8940-45C3-B03F-5DA21BE3AB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BA15BC-EBBF-433A-88D7-5A7D9116555F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18BE8E39-987F-419D-87CD-A56A43672206}" type="pres">
      <dgm:prSet presAssocID="{96BA15BC-EBBF-433A-88D7-5A7D911655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</dgm:ptLst>
  <dgm:cxnLst>
    <dgm:cxn modelId="{4E7700E8-FAB8-4B73-9D3C-A96EBE286200}" type="presOf" srcId="{96BA15BC-EBBF-433A-88D7-5A7D9116555F}" destId="{18BE8E39-987F-419D-87CD-A56A4367220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C0C3FC-028E-406B-88A3-D5DC02C9F377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72FF989C-EC21-4080-AC36-E5AFB0E9E712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2. Fremdsprache</a:t>
          </a:r>
          <a:br>
            <a:rPr lang="de-DE" sz="1800" dirty="0" smtClean="0">
              <a:solidFill>
                <a:schemeClr val="bg1"/>
              </a:solidFill>
            </a:rPr>
          </a:br>
          <a:r>
            <a:rPr lang="de-DE" sz="1800" dirty="0" smtClean="0">
              <a:solidFill>
                <a:schemeClr val="bg1"/>
              </a:solidFill>
            </a:rPr>
            <a:t> in der Sekundarstufe I</a:t>
          </a:r>
          <a:endParaRPr lang="de-DE" sz="1800" dirty="0">
            <a:solidFill>
              <a:schemeClr val="bg1"/>
            </a:solidFill>
          </a:endParaRPr>
        </a:p>
      </dgm:t>
    </dgm:pt>
    <dgm:pt modelId="{C589CC5E-4D65-4C10-A0F3-6FB5FD312226}" type="parTrans" cxnId="{C0C9C93C-E49B-4497-9807-5B8F84AA1DB4}">
      <dgm:prSet/>
      <dgm:spPr/>
      <dgm:t>
        <a:bodyPr/>
        <a:lstStyle/>
        <a:p>
          <a:endParaRPr lang="de-DE"/>
        </a:p>
      </dgm:t>
    </dgm:pt>
    <dgm:pt modelId="{050E2C62-A834-4977-87A7-AB3A1C141D5F}" type="sibTrans" cxnId="{C0C9C93C-E49B-4497-9807-5B8F84AA1DB4}">
      <dgm:prSet/>
      <dgm:spPr/>
      <dgm:t>
        <a:bodyPr/>
        <a:lstStyle/>
        <a:p>
          <a:endParaRPr lang="de-DE"/>
        </a:p>
      </dgm:t>
    </dgm:pt>
    <dgm:pt modelId="{65CDFB51-BD8D-42FB-8331-96DAB147710A}">
      <dgm:prSet phldrT="[Text]" custT="1"/>
      <dgm:spPr/>
      <dgm:t>
        <a:bodyPr/>
        <a:lstStyle/>
        <a:p>
          <a:r>
            <a:rPr lang="de-DE" sz="1600" dirty="0" smtClean="0"/>
            <a:t>Jg. 5</a:t>
          </a:r>
          <a:endParaRPr lang="de-DE" sz="1600" dirty="0"/>
        </a:p>
      </dgm:t>
    </dgm:pt>
    <dgm:pt modelId="{43717F5F-463B-4C2B-8211-CEA608F5BB5D}" type="parTrans" cxnId="{786FAFBA-1C27-4CA2-A9F6-AC867C641467}">
      <dgm:prSet/>
      <dgm:spPr/>
      <dgm:t>
        <a:bodyPr/>
        <a:lstStyle/>
        <a:p>
          <a:endParaRPr lang="de-DE"/>
        </a:p>
      </dgm:t>
    </dgm:pt>
    <dgm:pt modelId="{7DC1860A-F007-4B36-A6AE-FC7212F00E38}" type="sibTrans" cxnId="{786FAFBA-1C27-4CA2-A9F6-AC867C641467}">
      <dgm:prSet/>
      <dgm:spPr/>
      <dgm:t>
        <a:bodyPr/>
        <a:lstStyle/>
        <a:p>
          <a:endParaRPr lang="de-DE"/>
        </a:p>
      </dgm:t>
    </dgm:pt>
    <dgm:pt modelId="{628A28A6-FDD0-4CAC-BE7D-2A5D76846FD8}">
      <dgm:prSet phldrT="[Text]" custT="1"/>
      <dgm:spPr/>
      <dgm:t>
        <a:bodyPr/>
        <a:lstStyle/>
        <a:p>
          <a:r>
            <a:rPr lang="de-DE" sz="1600" dirty="0" smtClean="0"/>
            <a:t>Jg. 6</a:t>
          </a:r>
          <a:endParaRPr lang="de-DE" sz="1600" dirty="0"/>
        </a:p>
      </dgm:t>
    </dgm:pt>
    <dgm:pt modelId="{3DCA0FCD-8F97-48A3-B4A2-51BC0338DDF4}" type="parTrans" cxnId="{D3E9DAE0-CBC0-4EE3-A987-B64A8695AD3C}">
      <dgm:prSet/>
      <dgm:spPr/>
      <dgm:t>
        <a:bodyPr/>
        <a:lstStyle/>
        <a:p>
          <a:endParaRPr lang="de-DE"/>
        </a:p>
      </dgm:t>
    </dgm:pt>
    <dgm:pt modelId="{D705DE8D-0681-40CC-A047-A60214FBB788}" type="sibTrans" cxnId="{D3E9DAE0-CBC0-4EE3-A987-B64A8695AD3C}">
      <dgm:prSet/>
      <dgm:spPr/>
      <dgm:t>
        <a:bodyPr/>
        <a:lstStyle/>
        <a:p>
          <a:endParaRPr lang="de-DE"/>
        </a:p>
      </dgm:t>
    </dgm:pt>
    <dgm:pt modelId="{027A07B9-6042-4396-ACD7-4432E9CC7EEC}">
      <dgm:prSet phldrT="[Text]" custT="1"/>
      <dgm:spPr/>
      <dgm:t>
        <a:bodyPr/>
        <a:lstStyle/>
        <a:p>
          <a:r>
            <a:rPr lang="de-DE" sz="1600" dirty="0" smtClean="0"/>
            <a:t>Jg. 7</a:t>
          </a:r>
          <a:endParaRPr lang="de-DE" sz="1600" dirty="0"/>
        </a:p>
      </dgm:t>
    </dgm:pt>
    <dgm:pt modelId="{60520BCF-7588-4C09-9ACD-A2B46ED2AF77}" type="parTrans" cxnId="{7AF6EA46-4B41-4086-A4C3-55EDD3E8AE66}">
      <dgm:prSet/>
      <dgm:spPr/>
      <dgm:t>
        <a:bodyPr/>
        <a:lstStyle/>
        <a:p>
          <a:endParaRPr lang="de-DE"/>
        </a:p>
      </dgm:t>
    </dgm:pt>
    <dgm:pt modelId="{7D4E62FA-2E57-4FC8-8377-620656836979}" type="sibTrans" cxnId="{7AF6EA46-4B41-4086-A4C3-55EDD3E8AE66}">
      <dgm:prSet/>
      <dgm:spPr/>
      <dgm:t>
        <a:bodyPr/>
        <a:lstStyle/>
        <a:p>
          <a:endParaRPr lang="de-DE"/>
        </a:p>
      </dgm:t>
    </dgm:pt>
    <dgm:pt modelId="{88FFC446-BAC0-4797-95A5-18A8F0C3498D}">
      <dgm:prSet phldrT="[Text]" custT="1"/>
      <dgm:spPr/>
      <dgm:t>
        <a:bodyPr/>
        <a:lstStyle/>
        <a:p>
          <a:r>
            <a:rPr lang="de-DE" sz="1600" dirty="0" smtClean="0"/>
            <a:t>Jg. 8</a:t>
          </a:r>
          <a:endParaRPr lang="de-DE" sz="1600" dirty="0"/>
        </a:p>
      </dgm:t>
    </dgm:pt>
    <dgm:pt modelId="{A6350993-A533-4B3F-A3E2-E14D03B97AD3}" type="parTrans" cxnId="{8CED58AC-B220-4496-81B8-6195E2BD5D21}">
      <dgm:prSet/>
      <dgm:spPr/>
      <dgm:t>
        <a:bodyPr/>
        <a:lstStyle/>
        <a:p>
          <a:endParaRPr lang="de-DE"/>
        </a:p>
      </dgm:t>
    </dgm:pt>
    <dgm:pt modelId="{F96E54BA-2FBF-4945-8F89-0F71AE395CE3}" type="sibTrans" cxnId="{8CED58AC-B220-4496-81B8-6195E2BD5D21}">
      <dgm:prSet/>
      <dgm:spPr/>
      <dgm:t>
        <a:bodyPr/>
        <a:lstStyle/>
        <a:p>
          <a:endParaRPr lang="de-DE"/>
        </a:p>
      </dgm:t>
    </dgm:pt>
    <dgm:pt modelId="{5A86FF0C-06B2-4890-8011-674DAE9D1EBC}">
      <dgm:prSet phldrT="[Text]" custT="1"/>
      <dgm:spPr/>
      <dgm:t>
        <a:bodyPr/>
        <a:lstStyle/>
        <a:p>
          <a:r>
            <a:rPr lang="de-DE" sz="1600" dirty="0" smtClean="0"/>
            <a:t>Jg. 9</a:t>
          </a:r>
          <a:endParaRPr lang="de-DE" sz="1600" dirty="0"/>
        </a:p>
      </dgm:t>
    </dgm:pt>
    <dgm:pt modelId="{4ABB832F-B5D1-4C0F-9EB1-682B47FEA460}" type="parTrans" cxnId="{F4E99DC8-2412-4134-9077-C5EE3BC7E5AE}">
      <dgm:prSet/>
      <dgm:spPr/>
      <dgm:t>
        <a:bodyPr/>
        <a:lstStyle/>
        <a:p>
          <a:endParaRPr lang="de-DE"/>
        </a:p>
      </dgm:t>
    </dgm:pt>
    <dgm:pt modelId="{48505919-9CB8-448A-84C6-F77EA43F13CE}" type="sibTrans" cxnId="{F4E99DC8-2412-4134-9077-C5EE3BC7E5AE}">
      <dgm:prSet/>
      <dgm:spPr/>
      <dgm:t>
        <a:bodyPr/>
        <a:lstStyle/>
        <a:p>
          <a:endParaRPr lang="de-DE"/>
        </a:p>
      </dgm:t>
    </dgm:pt>
    <dgm:pt modelId="{F5837A70-141B-492A-B9B6-B0DA7244C43D}">
      <dgm:prSet phldrT="[Text]" custT="1"/>
      <dgm:spPr/>
      <dgm:t>
        <a:bodyPr/>
        <a:lstStyle/>
        <a:p>
          <a:r>
            <a:rPr lang="de-DE" sz="1600" dirty="0" smtClean="0"/>
            <a:t>Jg. 10</a:t>
          </a:r>
          <a:endParaRPr lang="de-DE" sz="1600" dirty="0"/>
        </a:p>
      </dgm:t>
    </dgm:pt>
    <dgm:pt modelId="{567A9D69-D28D-45AF-85D3-6D86FDFCA3DB}" type="parTrans" cxnId="{85A666B4-3615-4111-B757-11C70A8FDBE3}">
      <dgm:prSet/>
      <dgm:spPr/>
      <dgm:t>
        <a:bodyPr/>
        <a:lstStyle/>
        <a:p>
          <a:endParaRPr lang="de-DE"/>
        </a:p>
      </dgm:t>
    </dgm:pt>
    <dgm:pt modelId="{BDAF0647-FA3A-4D46-A6C9-139AC00B077C}" type="sibTrans" cxnId="{85A666B4-3615-4111-B757-11C70A8FDBE3}">
      <dgm:prSet/>
      <dgm:spPr/>
      <dgm:t>
        <a:bodyPr/>
        <a:lstStyle/>
        <a:p>
          <a:endParaRPr lang="de-DE"/>
        </a:p>
      </dgm:t>
    </dgm:pt>
    <dgm:pt modelId="{4340EB56-3904-43FB-B473-F50C8B069625}" type="pres">
      <dgm:prSet presAssocID="{F2C0C3FC-028E-406B-88A3-D5DC02C9F3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929B1BB-CC9B-41FA-B0E1-66166D448B04}" type="pres">
      <dgm:prSet presAssocID="{72FF989C-EC21-4080-AC36-E5AFB0E9E712}" presName="vertOne" presStyleCnt="0"/>
      <dgm:spPr/>
    </dgm:pt>
    <dgm:pt modelId="{FF46D948-F133-4978-A742-0973D3D18970}" type="pres">
      <dgm:prSet presAssocID="{72FF989C-EC21-4080-AC36-E5AFB0E9E71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4DAFAD-56A5-4526-BB21-E84C950EF5EC}" type="pres">
      <dgm:prSet presAssocID="{72FF989C-EC21-4080-AC36-E5AFB0E9E712}" presName="parTransOne" presStyleCnt="0"/>
      <dgm:spPr/>
    </dgm:pt>
    <dgm:pt modelId="{263882D4-0A7D-44AD-B2F5-40573B56FCAA}" type="pres">
      <dgm:prSet presAssocID="{72FF989C-EC21-4080-AC36-E5AFB0E9E712}" presName="horzOne" presStyleCnt="0"/>
      <dgm:spPr/>
    </dgm:pt>
    <dgm:pt modelId="{F3AB7ED0-F9FA-462E-BFC6-8232F026E792}" type="pres">
      <dgm:prSet presAssocID="{65CDFB51-BD8D-42FB-8331-96DAB147710A}" presName="vertTwo" presStyleCnt="0"/>
      <dgm:spPr/>
    </dgm:pt>
    <dgm:pt modelId="{4FD3B71C-877C-4154-B507-9B2B6151B14D}" type="pres">
      <dgm:prSet presAssocID="{65CDFB51-BD8D-42FB-8331-96DAB147710A}" presName="txTwo" presStyleLbl="node2" presStyleIdx="0" presStyleCnt="6" custLinFactNeighborX="-10997" custLinFactNeighborY="35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E60DD36-3717-4856-B303-B3DA832A7103}" type="pres">
      <dgm:prSet presAssocID="{65CDFB51-BD8D-42FB-8331-96DAB147710A}" presName="horzTwo" presStyleCnt="0"/>
      <dgm:spPr/>
    </dgm:pt>
    <dgm:pt modelId="{317A4A37-037F-4D5F-875C-0C2CA8316D6D}" type="pres">
      <dgm:prSet presAssocID="{7DC1860A-F007-4B36-A6AE-FC7212F00E38}" presName="sibSpaceTwo" presStyleCnt="0"/>
      <dgm:spPr/>
    </dgm:pt>
    <dgm:pt modelId="{34F47B62-E9CA-4164-86B0-89F50803AC1E}" type="pres">
      <dgm:prSet presAssocID="{628A28A6-FDD0-4CAC-BE7D-2A5D76846FD8}" presName="vertTwo" presStyleCnt="0"/>
      <dgm:spPr/>
    </dgm:pt>
    <dgm:pt modelId="{692B1E73-E263-4ECD-8DF8-581C543FCB5A}" type="pres">
      <dgm:prSet presAssocID="{628A28A6-FDD0-4CAC-BE7D-2A5D76846FD8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9DCA6C4-2ACF-41DC-8288-10B21D138294}" type="pres">
      <dgm:prSet presAssocID="{628A28A6-FDD0-4CAC-BE7D-2A5D76846FD8}" presName="horzTwo" presStyleCnt="0"/>
      <dgm:spPr/>
    </dgm:pt>
    <dgm:pt modelId="{8594C76C-6339-4DFE-90F9-41A6583D1DE7}" type="pres">
      <dgm:prSet presAssocID="{D705DE8D-0681-40CC-A047-A60214FBB788}" presName="sibSpaceTwo" presStyleCnt="0"/>
      <dgm:spPr/>
    </dgm:pt>
    <dgm:pt modelId="{5B96A54D-B295-4D19-A6D5-48A10682A840}" type="pres">
      <dgm:prSet presAssocID="{027A07B9-6042-4396-ACD7-4432E9CC7EEC}" presName="vertTwo" presStyleCnt="0"/>
      <dgm:spPr/>
    </dgm:pt>
    <dgm:pt modelId="{EC18EAE1-6F21-4069-9140-26E4E2CC4D5C}" type="pres">
      <dgm:prSet presAssocID="{027A07B9-6042-4396-ACD7-4432E9CC7EEC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1BB531-1D8F-4A7A-8D16-3F5F1FC99EC0}" type="pres">
      <dgm:prSet presAssocID="{027A07B9-6042-4396-ACD7-4432E9CC7EEC}" presName="horzTwo" presStyleCnt="0"/>
      <dgm:spPr/>
    </dgm:pt>
    <dgm:pt modelId="{2BF7E631-5313-42E0-A673-316ABAE29A57}" type="pres">
      <dgm:prSet presAssocID="{7D4E62FA-2E57-4FC8-8377-620656836979}" presName="sibSpaceTwo" presStyleCnt="0"/>
      <dgm:spPr/>
    </dgm:pt>
    <dgm:pt modelId="{5A3C19D5-6A17-4CFD-AC63-B2A3FAFD5B47}" type="pres">
      <dgm:prSet presAssocID="{88FFC446-BAC0-4797-95A5-18A8F0C3498D}" presName="vertTwo" presStyleCnt="0"/>
      <dgm:spPr/>
    </dgm:pt>
    <dgm:pt modelId="{EC1C5018-5F98-42E6-9FE5-142A5C3C96D8}" type="pres">
      <dgm:prSet presAssocID="{88FFC446-BAC0-4797-95A5-18A8F0C3498D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E8A867B-12E8-4F87-8349-E5416B655533}" type="pres">
      <dgm:prSet presAssocID="{88FFC446-BAC0-4797-95A5-18A8F0C3498D}" presName="horzTwo" presStyleCnt="0"/>
      <dgm:spPr/>
    </dgm:pt>
    <dgm:pt modelId="{3CE5BE71-AD06-4834-8C1E-643C179E0E1A}" type="pres">
      <dgm:prSet presAssocID="{F96E54BA-2FBF-4945-8F89-0F71AE395CE3}" presName="sibSpaceTwo" presStyleCnt="0"/>
      <dgm:spPr/>
    </dgm:pt>
    <dgm:pt modelId="{9B8A81A9-79D1-4D5A-85E9-9459418BC016}" type="pres">
      <dgm:prSet presAssocID="{5A86FF0C-06B2-4890-8011-674DAE9D1EBC}" presName="vertTwo" presStyleCnt="0"/>
      <dgm:spPr/>
    </dgm:pt>
    <dgm:pt modelId="{CB6A82DA-52FB-4CC9-8FC4-329394E5ABE0}" type="pres">
      <dgm:prSet presAssocID="{5A86FF0C-06B2-4890-8011-674DAE9D1EBC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CDEBE08-AC13-4FFC-9721-0F7D475813A1}" type="pres">
      <dgm:prSet presAssocID="{5A86FF0C-06B2-4890-8011-674DAE9D1EBC}" presName="horzTwo" presStyleCnt="0"/>
      <dgm:spPr/>
    </dgm:pt>
    <dgm:pt modelId="{BEAA947F-1138-4C18-9D65-55FAF8396792}" type="pres">
      <dgm:prSet presAssocID="{48505919-9CB8-448A-84C6-F77EA43F13CE}" presName="sibSpaceTwo" presStyleCnt="0"/>
      <dgm:spPr/>
    </dgm:pt>
    <dgm:pt modelId="{71D0EA87-4D08-4E8E-871A-0E3CE041FA55}" type="pres">
      <dgm:prSet presAssocID="{F5837A70-141B-492A-B9B6-B0DA7244C43D}" presName="vertTwo" presStyleCnt="0"/>
      <dgm:spPr/>
    </dgm:pt>
    <dgm:pt modelId="{D71153CF-122F-4F0F-947E-F0258197BC95}" type="pres">
      <dgm:prSet presAssocID="{F5837A70-141B-492A-B9B6-B0DA7244C43D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BD114C-A458-43A8-8D45-BA45842D899D}" type="pres">
      <dgm:prSet presAssocID="{F5837A70-141B-492A-B9B6-B0DA7244C43D}" presName="horzTwo" presStyleCnt="0"/>
      <dgm:spPr/>
    </dgm:pt>
  </dgm:ptLst>
  <dgm:cxnLst>
    <dgm:cxn modelId="{2F18E68A-F53C-45F2-8C59-72789FFC84AD}" type="presOf" srcId="{65CDFB51-BD8D-42FB-8331-96DAB147710A}" destId="{4FD3B71C-877C-4154-B507-9B2B6151B14D}" srcOrd="0" destOrd="0" presId="urn:microsoft.com/office/officeart/2005/8/layout/hierarchy4"/>
    <dgm:cxn modelId="{C0C9C93C-E49B-4497-9807-5B8F84AA1DB4}" srcId="{F2C0C3FC-028E-406B-88A3-D5DC02C9F377}" destId="{72FF989C-EC21-4080-AC36-E5AFB0E9E712}" srcOrd="0" destOrd="0" parTransId="{C589CC5E-4D65-4C10-A0F3-6FB5FD312226}" sibTransId="{050E2C62-A834-4977-87A7-AB3A1C141D5F}"/>
    <dgm:cxn modelId="{738779EF-A536-4591-B062-254E7EA8DCF2}" type="presOf" srcId="{628A28A6-FDD0-4CAC-BE7D-2A5D76846FD8}" destId="{692B1E73-E263-4ECD-8DF8-581C543FCB5A}" srcOrd="0" destOrd="0" presId="urn:microsoft.com/office/officeart/2005/8/layout/hierarchy4"/>
    <dgm:cxn modelId="{85A666B4-3615-4111-B757-11C70A8FDBE3}" srcId="{72FF989C-EC21-4080-AC36-E5AFB0E9E712}" destId="{F5837A70-141B-492A-B9B6-B0DA7244C43D}" srcOrd="5" destOrd="0" parTransId="{567A9D69-D28D-45AF-85D3-6D86FDFCA3DB}" sibTransId="{BDAF0647-FA3A-4D46-A6C9-139AC00B077C}"/>
    <dgm:cxn modelId="{786FAFBA-1C27-4CA2-A9F6-AC867C641467}" srcId="{72FF989C-EC21-4080-AC36-E5AFB0E9E712}" destId="{65CDFB51-BD8D-42FB-8331-96DAB147710A}" srcOrd="0" destOrd="0" parTransId="{43717F5F-463B-4C2B-8211-CEA608F5BB5D}" sibTransId="{7DC1860A-F007-4B36-A6AE-FC7212F00E38}"/>
    <dgm:cxn modelId="{6DC93A4A-D265-43D3-B208-DA1B4F301A8A}" type="presOf" srcId="{88FFC446-BAC0-4797-95A5-18A8F0C3498D}" destId="{EC1C5018-5F98-42E6-9FE5-142A5C3C96D8}" srcOrd="0" destOrd="0" presId="urn:microsoft.com/office/officeart/2005/8/layout/hierarchy4"/>
    <dgm:cxn modelId="{D3E9DAE0-CBC0-4EE3-A987-B64A8695AD3C}" srcId="{72FF989C-EC21-4080-AC36-E5AFB0E9E712}" destId="{628A28A6-FDD0-4CAC-BE7D-2A5D76846FD8}" srcOrd="1" destOrd="0" parTransId="{3DCA0FCD-8F97-48A3-B4A2-51BC0338DDF4}" sibTransId="{D705DE8D-0681-40CC-A047-A60214FBB788}"/>
    <dgm:cxn modelId="{F4E99DC8-2412-4134-9077-C5EE3BC7E5AE}" srcId="{72FF989C-EC21-4080-AC36-E5AFB0E9E712}" destId="{5A86FF0C-06B2-4890-8011-674DAE9D1EBC}" srcOrd="4" destOrd="0" parTransId="{4ABB832F-B5D1-4C0F-9EB1-682B47FEA460}" sibTransId="{48505919-9CB8-448A-84C6-F77EA43F13CE}"/>
    <dgm:cxn modelId="{D4ADB91A-8A08-4FF6-99A7-3F8593F165A9}" type="presOf" srcId="{5A86FF0C-06B2-4890-8011-674DAE9D1EBC}" destId="{CB6A82DA-52FB-4CC9-8FC4-329394E5ABE0}" srcOrd="0" destOrd="0" presId="urn:microsoft.com/office/officeart/2005/8/layout/hierarchy4"/>
    <dgm:cxn modelId="{897225B9-A367-46D1-AD76-688908E91EBD}" type="presOf" srcId="{F2C0C3FC-028E-406B-88A3-D5DC02C9F377}" destId="{4340EB56-3904-43FB-B473-F50C8B069625}" srcOrd="0" destOrd="0" presId="urn:microsoft.com/office/officeart/2005/8/layout/hierarchy4"/>
    <dgm:cxn modelId="{D43ECDDB-D3E5-4DE4-8D75-54AA7A324510}" type="presOf" srcId="{F5837A70-141B-492A-B9B6-B0DA7244C43D}" destId="{D71153CF-122F-4F0F-947E-F0258197BC95}" srcOrd="0" destOrd="0" presId="urn:microsoft.com/office/officeart/2005/8/layout/hierarchy4"/>
    <dgm:cxn modelId="{8CED58AC-B220-4496-81B8-6195E2BD5D21}" srcId="{72FF989C-EC21-4080-AC36-E5AFB0E9E712}" destId="{88FFC446-BAC0-4797-95A5-18A8F0C3498D}" srcOrd="3" destOrd="0" parTransId="{A6350993-A533-4B3F-A3E2-E14D03B97AD3}" sibTransId="{F96E54BA-2FBF-4945-8F89-0F71AE395CE3}"/>
    <dgm:cxn modelId="{F2E04004-2C74-4094-9382-D0265D7CA766}" type="presOf" srcId="{72FF989C-EC21-4080-AC36-E5AFB0E9E712}" destId="{FF46D948-F133-4978-A742-0973D3D18970}" srcOrd="0" destOrd="0" presId="urn:microsoft.com/office/officeart/2005/8/layout/hierarchy4"/>
    <dgm:cxn modelId="{7AF6EA46-4B41-4086-A4C3-55EDD3E8AE66}" srcId="{72FF989C-EC21-4080-AC36-E5AFB0E9E712}" destId="{027A07B9-6042-4396-ACD7-4432E9CC7EEC}" srcOrd="2" destOrd="0" parTransId="{60520BCF-7588-4C09-9ACD-A2B46ED2AF77}" sibTransId="{7D4E62FA-2E57-4FC8-8377-620656836979}"/>
    <dgm:cxn modelId="{870046BA-98AB-4D08-83AE-09EDE261BF4F}" type="presOf" srcId="{027A07B9-6042-4396-ACD7-4432E9CC7EEC}" destId="{EC18EAE1-6F21-4069-9140-26E4E2CC4D5C}" srcOrd="0" destOrd="0" presId="urn:microsoft.com/office/officeart/2005/8/layout/hierarchy4"/>
    <dgm:cxn modelId="{C48C14D0-B187-4572-9B3D-B2AD36CDEF91}" type="presParOf" srcId="{4340EB56-3904-43FB-B473-F50C8B069625}" destId="{D929B1BB-CC9B-41FA-B0E1-66166D448B04}" srcOrd="0" destOrd="0" presId="urn:microsoft.com/office/officeart/2005/8/layout/hierarchy4"/>
    <dgm:cxn modelId="{5BC9FA27-D45B-45C9-8BFD-0170FA08221C}" type="presParOf" srcId="{D929B1BB-CC9B-41FA-B0E1-66166D448B04}" destId="{FF46D948-F133-4978-A742-0973D3D18970}" srcOrd="0" destOrd="0" presId="urn:microsoft.com/office/officeart/2005/8/layout/hierarchy4"/>
    <dgm:cxn modelId="{970178F7-F572-4790-B594-E3E8736429DE}" type="presParOf" srcId="{D929B1BB-CC9B-41FA-B0E1-66166D448B04}" destId="{D74DAFAD-56A5-4526-BB21-E84C950EF5EC}" srcOrd="1" destOrd="0" presId="urn:microsoft.com/office/officeart/2005/8/layout/hierarchy4"/>
    <dgm:cxn modelId="{959C6042-17B2-4BBB-AFDF-8E566C58BF51}" type="presParOf" srcId="{D929B1BB-CC9B-41FA-B0E1-66166D448B04}" destId="{263882D4-0A7D-44AD-B2F5-40573B56FCAA}" srcOrd="2" destOrd="0" presId="urn:microsoft.com/office/officeart/2005/8/layout/hierarchy4"/>
    <dgm:cxn modelId="{274CACD3-B6A7-45D1-83CE-A0139C85BD40}" type="presParOf" srcId="{263882D4-0A7D-44AD-B2F5-40573B56FCAA}" destId="{F3AB7ED0-F9FA-462E-BFC6-8232F026E792}" srcOrd="0" destOrd="0" presId="urn:microsoft.com/office/officeart/2005/8/layout/hierarchy4"/>
    <dgm:cxn modelId="{B742E560-FE02-4A54-B5C4-152210D53E87}" type="presParOf" srcId="{F3AB7ED0-F9FA-462E-BFC6-8232F026E792}" destId="{4FD3B71C-877C-4154-B507-9B2B6151B14D}" srcOrd="0" destOrd="0" presId="urn:microsoft.com/office/officeart/2005/8/layout/hierarchy4"/>
    <dgm:cxn modelId="{0B15F0A8-E5B0-4106-8640-3AFD6BEC07C8}" type="presParOf" srcId="{F3AB7ED0-F9FA-462E-BFC6-8232F026E792}" destId="{7E60DD36-3717-4856-B303-B3DA832A7103}" srcOrd="1" destOrd="0" presId="urn:microsoft.com/office/officeart/2005/8/layout/hierarchy4"/>
    <dgm:cxn modelId="{22FA6B02-8D96-4C6F-9ABB-9E46FC5756E8}" type="presParOf" srcId="{263882D4-0A7D-44AD-B2F5-40573B56FCAA}" destId="{317A4A37-037F-4D5F-875C-0C2CA8316D6D}" srcOrd="1" destOrd="0" presId="urn:microsoft.com/office/officeart/2005/8/layout/hierarchy4"/>
    <dgm:cxn modelId="{402AAE02-25AF-4A70-B7FA-D9692760DE2D}" type="presParOf" srcId="{263882D4-0A7D-44AD-B2F5-40573B56FCAA}" destId="{34F47B62-E9CA-4164-86B0-89F50803AC1E}" srcOrd="2" destOrd="0" presId="urn:microsoft.com/office/officeart/2005/8/layout/hierarchy4"/>
    <dgm:cxn modelId="{601D4234-C8A7-4304-93BF-D9F9DBA312CF}" type="presParOf" srcId="{34F47B62-E9CA-4164-86B0-89F50803AC1E}" destId="{692B1E73-E263-4ECD-8DF8-581C543FCB5A}" srcOrd="0" destOrd="0" presId="urn:microsoft.com/office/officeart/2005/8/layout/hierarchy4"/>
    <dgm:cxn modelId="{37D61AB4-E665-4BF6-BC2D-8A3F88952F4A}" type="presParOf" srcId="{34F47B62-E9CA-4164-86B0-89F50803AC1E}" destId="{39DCA6C4-2ACF-41DC-8288-10B21D138294}" srcOrd="1" destOrd="0" presId="urn:microsoft.com/office/officeart/2005/8/layout/hierarchy4"/>
    <dgm:cxn modelId="{277ECCF3-C6DD-476B-A628-4C1CB08EB6CD}" type="presParOf" srcId="{263882D4-0A7D-44AD-B2F5-40573B56FCAA}" destId="{8594C76C-6339-4DFE-90F9-41A6583D1DE7}" srcOrd="3" destOrd="0" presId="urn:microsoft.com/office/officeart/2005/8/layout/hierarchy4"/>
    <dgm:cxn modelId="{BD32C0BC-7169-458E-B636-0F7642E90B55}" type="presParOf" srcId="{263882D4-0A7D-44AD-B2F5-40573B56FCAA}" destId="{5B96A54D-B295-4D19-A6D5-48A10682A840}" srcOrd="4" destOrd="0" presId="urn:microsoft.com/office/officeart/2005/8/layout/hierarchy4"/>
    <dgm:cxn modelId="{79F3BB54-6FF7-4633-B983-C4886C06F410}" type="presParOf" srcId="{5B96A54D-B295-4D19-A6D5-48A10682A840}" destId="{EC18EAE1-6F21-4069-9140-26E4E2CC4D5C}" srcOrd="0" destOrd="0" presId="urn:microsoft.com/office/officeart/2005/8/layout/hierarchy4"/>
    <dgm:cxn modelId="{711A9987-2D09-4168-8DB5-137108C04962}" type="presParOf" srcId="{5B96A54D-B295-4D19-A6D5-48A10682A840}" destId="{941BB531-1D8F-4A7A-8D16-3F5F1FC99EC0}" srcOrd="1" destOrd="0" presId="urn:microsoft.com/office/officeart/2005/8/layout/hierarchy4"/>
    <dgm:cxn modelId="{0E6FB5A3-5CA4-47CE-B175-A6C43B1EC969}" type="presParOf" srcId="{263882D4-0A7D-44AD-B2F5-40573B56FCAA}" destId="{2BF7E631-5313-42E0-A673-316ABAE29A57}" srcOrd="5" destOrd="0" presId="urn:microsoft.com/office/officeart/2005/8/layout/hierarchy4"/>
    <dgm:cxn modelId="{E15A7FA3-D1B5-4C76-BE76-C14405A40B25}" type="presParOf" srcId="{263882D4-0A7D-44AD-B2F5-40573B56FCAA}" destId="{5A3C19D5-6A17-4CFD-AC63-B2A3FAFD5B47}" srcOrd="6" destOrd="0" presId="urn:microsoft.com/office/officeart/2005/8/layout/hierarchy4"/>
    <dgm:cxn modelId="{1390DB19-5E05-4D38-B061-A7AF5CF8FBBD}" type="presParOf" srcId="{5A3C19D5-6A17-4CFD-AC63-B2A3FAFD5B47}" destId="{EC1C5018-5F98-42E6-9FE5-142A5C3C96D8}" srcOrd="0" destOrd="0" presId="urn:microsoft.com/office/officeart/2005/8/layout/hierarchy4"/>
    <dgm:cxn modelId="{41E46DF5-7441-43C5-8801-02BA86238D90}" type="presParOf" srcId="{5A3C19D5-6A17-4CFD-AC63-B2A3FAFD5B47}" destId="{2E8A867B-12E8-4F87-8349-E5416B655533}" srcOrd="1" destOrd="0" presId="urn:microsoft.com/office/officeart/2005/8/layout/hierarchy4"/>
    <dgm:cxn modelId="{64FE54B0-707F-48AD-B6CD-9D34AD3A2A0B}" type="presParOf" srcId="{263882D4-0A7D-44AD-B2F5-40573B56FCAA}" destId="{3CE5BE71-AD06-4834-8C1E-643C179E0E1A}" srcOrd="7" destOrd="0" presId="urn:microsoft.com/office/officeart/2005/8/layout/hierarchy4"/>
    <dgm:cxn modelId="{37FFD069-7F58-46B3-99A2-465BF280B25B}" type="presParOf" srcId="{263882D4-0A7D-44AD-B2F5-40573B56FCAA}" destId="{9B8A81A9-79D1-4D5A-85E9-9459418BC016}" srcOrd="8" destOrd="0" presId="urn:microsoft.com/office/officeart/2005/8/layout/hierarchy4"/>
    <dgm:cxn modelId="{79A66847-3F0F-46C1-A3E0-C5BFE3D8A8BC}" type="presParOf" srcId="{9B8A81A9-79D1-4D5A-85E9-9459418BC016}" destId="{CB6A82DA-52FB-4CC9-8FC4-329394E5ABE0}" srcOrd="0" destOrd="0" presId="urn:microsoft.com/office/officeart/2005/8/layout/hierarchy4"/>
    <dgm:cxn modelId="{EDF762B1-1862-4EBE-8617-879B4CA446CA}" type="presParOf" srcId="{9B8A81A9-79D1-4D5A-85E9-9459418BC016}" destId="{DCDEBE08-AC13-4FFC-9721-0F7D475813A1}" srcOrd="1" destOrd="0" presId="urn:microsoft.com/office/officeart/2005/8/layout/hierarchy4"/>
    <dgm:cxn modelId="{8F5D9D28-4DC9-4EB2-9F9B-BF9C1CF707B6}" type="presParOf" srcId="{263882D4-0A7D-44AD-B2F5-40573B56FCAA}" destId="{BEAA947F-1138-4C18-9D65-55FAF8396792}" srcOrd="9" destOrd="0" presId="urn:microsoft.com/office/officeart/2005/8/layout/hierarchy4"/>
    <dgm:cxn modelId="{E19DA7CD-F63A-4046-A31A-F6E05B58EA60}" type="presParOf" srcId="{263882D4-0A7D-44AD-B2F5-40573B56FCAA}" destId="{71D0EA87-4D08-4E8E-871A-0E3CE041FA55}" srcOrd="10" destOrd="0" presId="urn:microsoft.com/office/officeart/2005/8/layout/hierarchy4"/>
    <dgm:cxn modelId="{E6DC41A0-4DB5-49CD-98CD-95716A7C2CF3}" type="presParOf" srcId="{71D0EA87-4D08-4E8E-871A-0E3CE041FA55}" destId="{D71153CF-122F-4F0F-947E-F0258197BC95}" srcOrd="0" destOrd="0" presId="urn:microsoft.com/office/officeart/2005/8/layout/hierarchy4"/>
    <dgm:cxn modelId="{786ECE34-EF26-4D0F-B9BF-FDF5E0114850}" type="presParOf" srcId="{71D0EA87-4D08-4E8E-871A-0E3CE041FA55}" destId="{E7BD114C-A458-43A8-8D45-BA45842D89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A1A1CA-A9C2-405D-8194-B16F521F04C8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BEBC7E69-6C39-41B3-80F6-524D14E6D3F1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2.</a:t>
          </a:r>
          <a:r>
            <a:rPr lang="de-DE" sz="1800" baseline="0" dirty="0" smtClean="0">
              <a:solidFill>
                <a:schemeClr val="bg1"/>
              </a:solidFill>
            </a:rPr>
            <a:t> Fremdsprache</a:t>
          </a:r>
          <a:br>
            <a:rPr lang="de-DE" sz="1800" baseline="0" dirty="0" smtClean="0">
              <a:solidFill>
                <a:schemeClr val="bg1"/>
              </a:solidFill>
            </a:rPr>
          </a:br>
          <a:r>
            <a:rPr lang="de-DE" sz="1800" baseline="0" dirty="0" smtClean="0">
              <a:solidFill>
                <a:schemeClr val="bg1"/>
              </a:solidFill>
            </a:rPr>
            <a:t> in der Sekundarstufe II</a:t>
          </a:r>
          <a:endParaRPr lang="de-DE" sz="1800" dirty="0">
            <a:solidFill>
              <a:schemeClr val="bg1"/>
            </a:solidFill>
          </a:endParaRPr>
        </a:p>
      </dgm:t>
    </dgm:pt>
    <dgm:pt modelId="{AA94DB76-53FE-4CF1-B2C9-A92211E0BA3B}" type="parTrans" cxnId="{915B77C0-D67F-41A4-826C-C00BC631EB8C}">
      <dgm:prSet/>
      <dgm:spPr/>
      <dgm:t>
        <a:bodyPr/>
        <a:lstStyle/>
        <a:p>
          <a:endParaRPr lang="de-DE"/>
        </a:p>
      </dgm:t>
    </dgm:pt>
    <dgm:pt modelId="{F821EFD3-E70A-4040-83E1-1F4C2FF86AFF}" type="sibTrans" cxnId="{915B77C0-D67F-41A4-826C-C00BC631EB8C}">
      <dgm:prSet/>
      <dgm:spPr/>
      <dgm:t>
        <a:bodyPr/>
        <a:lstStyle/>
        <a:p>
          <a:endParaRPr lang="de-DE"/>
        </a:p>
      </dgm:t>
    </dgm:pt>
    <dgm:pt modelId="{BAD52249-1E17-441E-8F8D-A3CEB6C5B2C6}">
      <dgm:prSet phldrT="[Text]" custT="1"/>
      <dgm:spPr/>
      <dgm:t>
        <a:bodyPr/>
        <a:lstStyle/>
        <a:p>
          <a:r>
            <a:rPr lang="de-DE" sz="1600" dirty="0" smtClean="0"/>
            <a:t>Jg. EF</a:t>
          </a:r>
          <a:br>
            <a:rPr lang="de-DE" sz="1600" dirty="0" smtClean="0"/>
          </a:br>
          <a:r>
            <a:rPr lang="de-DE" sz="1400" dirty="0" smtClean="0"/>
            <a:t>(11)</a:t>
          </a:r>
          <a:endParaRPr lang="de-DE" sz="1400" dirty="0"/>
        </a:p>
      </dgm:t>
    </dgm:pt>
    <dgm:pt modelId="{16FB506F-4E2E-4A37-9E70-3D2B4C62F206}" type="parTrans" cxnId="{8F630043-F9DA-4EFD-99CF-FF642BBA500A}">
      <dgm:prSet/>
      <dgm:spPr/>
      <dgm:t>
        <a:bodyPr/>
        <a:lstStyle/>
        <a:p>
          <a:endParaRPr lang="de-DE"/>
        </a:p>
      </dgm:t>
    </dgm:pt>
    <dgm:pt modelId="{FDBE60F2-0369-49FD-91E0-242AF44C05C6}" type="sibTrans" cxnId="{8F630043-F9DA-4EFD-99CF-FF642BBA500A}">
      <dgm:prSet/>
      <dgm:spPr/>
      <dgm:t>
        <a:bodyPr/>
        <a:lstStyle/>
        <a:p>
          <a:endParaRPr lang="de-DE"/>
        </a:p>
      </dgm:t>
    </dgm:pt>
    <dgm:pt modelId="{2051D0E4-18D2-4966-84EA-51AB6818C86B}">
      <dgm:prSet phldrT="[Text]" custT="1"/>
      <dgm:spPr/>
      <dgm:t>
        <a:bodyPr/>
        <a:lstStyle/>
        <a:p>
          <a:r>
            <a:rPr lang="de-DE" sz="1600" dirty="0" smtClean="0"/>
            <a:t>Jg. Q1</a:t>
          </a:r>
          <a:br>
            <a:rPr lang="de-DE" sz="1600" dirty="0" smtClean="0"/>
          </a:br>
          <a:r>
            <a:rPr lang="de-DE" sz="1400" dirty="0" smtClean="0"/>
            <a:t>(12)</a:t>
          </a:r>
          <a:endParaRPr lang="de-DE" sz="1400" dirty="0"/>
        </a:p>
      </dgm:t>
    </dgm:pt>
    <dgm:pt modelId="{96F41E51-39C3-4FAB-BA46-711AF3B7E284}" type="parTrans" cxnId="{3CB21026-0531-40C2-B4B9-3C5902288073}">
      <dgm:prSet/>
      <dgm:spPr/>
      <dgm:t>
        <a:bodyPr/>
        <a:lstStyle/>
        <a:p>
          <a:endParaRPr lang="de-DE"/>
        </a:p>
      </dgm:t>
    </dgm:pt>
    <dgm:pt modelId="{4BE42ED4-0F55-4978-B8E6-3C547F4FC3E2}" type="sibTrans" cxnId="{3CB21026-0531-40C2-B4B9-3C5902288073}">
      <dgm:prSet/>
      <dgm:spPr/>
      <dgm:t>
        <a:bodyPr/>
        <a:lstStyle/>
        <a:p>
          <a:endParaRPr lang="de-DE"/>
        </a:p>
      </dgm:t>
    </dgm:pt>
    <dgm:pt modelId="{3600391E-4C16-4EF8-A31C-7BA2816AF1EA}">
      <dgm:prSet phldrT="[Text]" custT="1"/>
      <dgm:spPr/>
      <dgm:t>
        <a:bodyPr/>
        <a:lstStyle/>
        <a:p>
          <a:r>
            <a:rPr lang="de-DE" sz="1600" dirty="0" smtClean="0"/>
            <a:t>Jg.Q2</a:t>
          </a:r>
          <a:br>
            <a:rPr lang="de-DE" sz="1600" dirty="0" smtClean="0"/>
          </a:br>
          <a:r>
            <a:rPr lang="de-DE" sz="1400" dirty="0" smtClean="0"/>
            <a:t>(13)</a:t>
          </a:r>
          <a:endParaRPr lang="de-DE" sz="1400" dirty="0"/>
        </a:p>
      </dgm:t>
    </dgm:pt>
    <dgm:pt modelId="{7CECF4C2-BDD1-4D6E-A93B-B422D88E6F3C}" type="parTrans" cxnId="{1602427B-6501-4BD8-9F2D-7312B23524E8}">
      <dgm:prSet/>
      <dgm:spPr/>
      <dgm:t>
        <a:bodyPr/>
        <a:lstStyle/>
        <a:p>
          <a:endParaRPr lang="de-DE"/>
        </a:p>
      </dgm:t>
    </dgm:pt>
    <dgm:pt modelId="{CDA3EE14-8F1C-4908-B9ED-C7F7C6171924}" type="sibTrans" cxnId="{1602427B-6501-4BD8-9F2D-7312B23524E8}">
      <dgm:prSet/>
      <dgm:spPr/>
      <dgm:t>
        <a:bodyPr/>
        <a:lstStyle/>
        <a:p>
          <a:endParaRPr lang="de-DE"/>
        </a:p>
      </dgm:t>
    </dgm:pt>
    <dgm:pt modelId="{A9823814-C043-4AA4-B01D-F763FEBC38DE}" type="pres">
      <dgm:prSet presAssocID="{97A1A1CA-A9C2-405D-8194-B16F521F04C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EEE6BFA-8EF9-4F42-B220-F07F0A6E7125}" type="pres">
      <dgm:prSet presAssocID="{BEBC7E69-6C39-41B3-80F6-524D14E6D3F1}" presName="vertOne" presStyleCnt="0"/>
      <dgm:spPr/>
    </dgm:pt>
    <dgm:pt modelId="{9E7840AF-DD69-49BE-BD45-4C46C6FBB2A8}" type="pres">
      <dgm:prSet presAssocID="{BEBC7E69-6C39-41B3-80F6-524D14E6D3F1}" presName="txOne" presStyleLbl="node0" presStyleIdx="0" presStyleCnt="1" custLinFactNeighborX="2001" custLinFactNeighborY="500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EA4C66-535B-4AB8-BD81-BB38081A77FD}" type="pres">
      <dgm:prSet presAssocID="{BEBC7E69-6C39-41B3-80F6-524D14E6D3F1}" presName="parTransOne" presStyleCnt="0"/>
      <dgm:spPr/>
    </dgm:pt>
    <dgm:pt modelId="{690D319D-9A58-4468-9130-A7FAD0CBB89D}" type="pres">
      <dgm:prSet presAssocID="{BEBC7E69-6C39-41B3-80F6-524D14E6D3F1}" presName="horzOne" presStyleCnt="0"/>
      <dgm:spPr/>
    </dgm:pt>
    <dgm:pt modelId="{50F2E4B0-CAC7-4EC1-8220-6ECBBBAB19B2}" type="pres">
      <dgm:prSet presAssocID="{BAD52249-1E17-441E-8F8D-A3CEB6C5B2C6}" presName="vertTwo" presStyleCnt="0"/>
      <dgm:spPr/>
    </dgm:pt>
    <dgm:pt modelId="{6F8E55E6-E2A7-48BE-B26A-DFC321E3A64D}" type="pres">
      <dgm:prSet presAssocID="{BAD52249-1E17-441E-8F8D-A3CEB6C5B2C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4E00D4-96DA-4836-9F5A-2B668D5244AB}" type="pres">
      <dgm:prSet presAssocID="{BAD52249-1E17-441E-8F8D-A3CEB6C5B2C6}" presName="horzTwo" presStyleCnt="0"/>
      <dgm:spPr/>
    </dgm:pt>
    <dgm:pt modelId="{5A5434DC-40F8-4092-A079-9EAFA5351445}" type="pres">
      <dgm:prSet presAssocID="{FDBE60F2-0369-49FD-91E0-242AF44C05C6}" presName="sibSpaceTwo" presStyleCnt="0"/>
      <dgm:spPr/>
    </dgm:pt>
    <dgm:pt modelId="{ACA2C09E-AD46-425D-B6C3-FD1DB758735C}" type="pres">
      <dgm:prSet presAssocID="{2051D0E4-18D2-4966-84EA-51AB6818C86B}" presName="vertTwo" presStyleCnt="0"/>
      <dgm:spPr/>
    </dgm:pt>
    <dgm:pt modelId="{929F69EA-5CA8-4285-BF92-620497A23B1E}" type="pres">
      <dgm:prSet presAssocID="{2051D0E4-18D2-4966-84EA-51AB6818C86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5262F8C-7829-476D-97ED-57CF3C5DEC21}" type="pres">
      <dgm:prSet presAssocID="{2051D0E4-18D2-4966-84EA-51AB6818C86B}" presName="horzTwo" presStyleCnt="0"/>
      <dgm:spPr/>
    </dgm:pt>
    <dgm:pt modelId="{1E839C03-CED5-4577-AA39-CDB62187F089}" type="pres">
      <dgm:prSet presAssocID="{4BE42ED4-0F55-4978-B8E6-3C547F4FC3E2}" presName="sibSpaceTwo" presStyleCnt="0"/>
      <dgm:spPr/>
    </dgm:pt>
    <dgm:pt modelId="{DB14953F-8067-445D-84FB-0EAE549D5B8C}" type="pres">
      <dgm:prSet presAssocID="{3600391E-4C16-4EF8-A31C-7BA2816AF1EA}" presName="vertTwo" presStyleCnt="0"/>
      <dgm:spPr/>
    </dgm:pt>
    <dgm:pt modelId="{4A62DC74-FD54-433A-8183-4BBEE5837E4C}" type="pres">
      <dgm:prSet presAssocID="{3600391E-4C16-4EF8-A31C-7BA2816AF1E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4C893AC-F372-4357-8A1C-EABA07DB5348}" type="pres">
      <dgm:prSet presAssocID="{3600391E-4C16-4EF8-A31C-7BA2816AF1EA}" presName="horzTwo" presStyleCnt="0"/>
      <dgm:spPr/>
    </dgm:pt>
  </dgm:ptLst>
  <dgm:cxnLst>
    <dgm:cxn modelId="{8F630043-F9DA-4EFD-99CF-FF642BBA500A}" srcId="{BEBC7E69-6C39-41B3-80F6-524D14E6D3F1}" destId="{BAD52249-1E17-441E-8F8D-A3CEB6C5B2C6}" srcOrd="0" destOrd="0" parTransId="{16FB506F-4E2E-4A37-9E70-3D2B4C62F206}" sibTransId="{FDBE60F2-0369-49FD-91E0-242AF44C05C6}"/>
    <dgm:cxn modelId="{A222D35D-2367-4060-8F31-94DC6217DA4B}" type="presOf" srcId="{97A1A1CA-A9C2-405D-8194-B16F521F04C8}" destId="{A9823814-C043-4AA4-B01D-F763FEBC38DE}" srcOrd="0" destOrd="0" presId="urn:microsoft.com/office/officeart/2005/8/layout/hierarchy4"/>
    <dgm:cxn modelId="{2372ED65-25AF-402B-BAAB-BD5ED66DC450}" type="presOf" srcId="{3600391E-4C16-4EF8-A31C-7BA2816AF1EA}" destId="{4A62DC74-FD54-433A-8183-4BBEE5837E4C}" srcOrd="0" destOrd="0" presId="urn:microsoft.com/office/officeart/2005/8/layout/hierarchy4"/>
    <dgm:cxn modelId="{915B77C0-D67F-41A4-826C-C00BC631EB8C}" srcId="{97A1A1CA-A9C2-405D-8194-B16F521F04C8}" destId="{BEBC7E69-6C39-41B3-80F6-524D14E6D3F1}" srcOrd="0" destOrd="0" parTransId="{AA94DB76-53FE-4CF1-B2C9-A92211E0BA3B}" sibTransId="{F821EFD3-E70A-4040-83E1-1F4C2FF86AFF}"/>
    <dgm:cxn modelId="{3CB21026-0531-40C2-B4B9-3C5902288073}" srcId="{BEBC7E69-6C39-41B3-80F6-524D14E6D3F1}" destId="{2051D0E4-18D2-4966-84EA-51AB6818C86B}" srcOrd="1" destOrd="0" parTransId="{96F41E51-39C3-4FAB-BA46-711AF3B7E284}" sibTransId="{4BE42ED4-0F55-4978-B8E6-3C547F4FC3E2}"/>
    <dgm:cxn modelId="{DB1D3231-D408-42AA-8929-43282EE045BF}" type="presOf" srcId="{BEBC7E69-6C39-41B3-80F6-524D14E6D3F1}" destId="{9E7840AF-DD69-49BE-BD45-4C46C6FBB2A8}" srcOrd="0" destOrd="0" presId="urn:microsoft.com/office/officeart/2005/8/layout/hierarchy4"/>
    <dgm:cxn modelId="{6E9F8344-0B60-466A-80EF-07E2A33A6AD2}" type="presOf" srcId="{2051D0E4-18D2-4966-84EA-51AB6818C86B}" destId="{929F69EA-5CA8-4285-BF92-620497A23B1E}" srcOrd="0" destOrd="0" presId="urn:microsoft.com/office/officeart/2005/8/layout/hierarchy4"/>
    <dgm:cxn modelId="{1602427B-6501-4BD8-9F2D-7312B23524E8}" srcId="{BEBC7E69-6C39-41B3-80F6-524D14E6D3F1}" destId="{3600391E-4C16-4EF8-A31C-7BA2816AF1EA}" srcOrd="2" destOrd="0" parTransId="{7CECF4C2-BDD1-4D6E-A93B-B422D88E6F3C}" sibTransId="{CDA3EE14-8F1C-4908-B9ED-C7F7C6171924}"/>
    <dgm:cxn modelId="{258A98DB-1F91-4341-95F4-758106660E96}" type="presOf" srcId="{BAD52249-1E17-441E-8F8D-A3CEB6C5B2C6}" destId="{6F8E55E6-E2A7-48BE-B26A-DFC321E3A64D}" srcOrd="0" destOrd="0" presId="urn:microsoft.com/office/officeart/2005/8/layout/hierarchy4"/>
    <dgm:cxn modelId="{127E2CB7-50A7-4A21-B2EA-88218A345F5C}" type="presParOf" srcId="{A9823814-C043-4AA4-B01D-F763FEBC38DE}" destId="{CEEE6BFA-8EF9-4F42-B220-F07F0A6E7125}" srcOrd="0" destOrd="0" presId="urn:microsoft.com/office/officeart/2005/8/layout/hierarchy4"/>
    <dgm:cxn modelId="{2646BEBF-F908-4402-A08D-10E710F61996}" type="presParOf" srcId="{CEEE6BFA-8EF9-4F42-B220-F07F0A6E7125}" destId="{9E7840AF-DD69-49BE-BD45-4C46C6FBB2A8}" srcOrd="0" destOrd="0" presId="urn:microsoft.com/office/officeart/2005/8/layout/hierarchy4"/>
    <dgm:cxn modelId="{A7374388-245B-437C-8330-8371799E289E}" type="presParOf" srcId="{CEEE6BFA-8EF9-4F42-B220-F07F0A6E7125}" destId="{13EA4C66-535B-4AB8-BD81-BB38081A77FD}" srcOrd="1" destOrd="0" presId="urn:microsoft.com/office/officeart/2005/8/layout/hierarchy4"/>
    <dgm:cxn modelId="{267491B7-66DC-40BB-911A-B3DE25896CD9}" type="presParOf" srcId="{CEEE6BFA-8EF9-4F42-B220-F07F0A6E7125}" destId="{690D319D-9A58-4468-9130-A7FAD0CBB89D}" srcOrd="2" destOrd="0" presId="urn:microsoft.com/office/officeart/2005/8/layout/hierarchy4"/>
    <dgm:cxn modelId="{6CD3AC48-24F7-4D0F-B2CC-B411CE3D1680}" type="presParOf" srcId="{690D319D-9A58-4468-9130-A7FAD0CBB89D}" destId="{50F2E4B0-CAC7-4EC1-8220-6ECBBBAB19B2}" srcOrd="0" destOrd="0" presId="urn:microsoft.com/office/officeart/2005/8/layout/hierarchy4"/>
    <dgm:cxn modelId="{EFBFBB9F-CA20-4825-9D22-5F969D453EDB}" type="presParOf" srcId="{50F2E4B0-CAC7-4EC1-8220-6ECBBBAB19B2}" destId="{6F8E55E6-E2A7-48BE-B26A-DFC321E3A64D}" srcOrd="0" destOrd="0" presId="urn:microsoft.com/office/officeart/2005/8/layout/hierarchy4"/>
    <dgm:cxn modelId="{E8BC8358-3F28-4821-A371-D64DAA195F84}" type="presParOf" srcId="{50F2E4B0-CAC7-4EC1-8220-6ECBBBAB19B2}" destId="{944E00D4-96DA-4836-9F5A-2B668D5244AB}" srcOrd="1" destOrd="0" presId="urn:microsoft.com/office/officeart/2005/8/layout/hierarchy4"/>
    <dgm:cxn modelId="{B349DF90-DA22-4862-B233-BC6E78CA8D46}" type="presParOf" srcId="{690D319D-9A58-4468-9130-A7FAD0CBB89D}" destId="{5A5434DC-40F8-4092-A079-9EAFA5351445}" srcOrd="1" destOrd="0" presId="urn:microsoft.com/office/officeart/2005/8/layout/hierarchy4"/>
    <dgm:cxn modelId="{D86A9153-8A9A-4560-AEA6-E8984D453926}" type="presParOf" srcId="{690D319D-9A58-4468-9130-A7FAD0CBB89D}" destId="{ACA2C09E-AD46-425D-B6C3-FD1DB758735C}" srcOrd="2" destOrd="0" presId="urn:microsoft.com/office/officeart/2005/8/layout/hierarchy4"/>
    <dgm:cxn modelId="{69BC615C-7176-4185-9C6B-1D270FFC36E1}" type="presParOf" srcId="{ACA2C09E-AD46-425D-B6C3-FD1DB758735C}" destId="{929F69EA-5CA8-4285-BF92-620497A23B1E}" srcOrd="0" destOrd="0" presId="urn:microsoft.com/office/officeart/2005/8/layout/hierarchy4"/>
    <dgm:cxn modelId="{42706D0E-90F9-4618-A7F5-B51DFF29D2BF}" type="presParOf" srcId="{ACA2C09E-AD46-425D-B6C3-FD1DB758735C}" destId="{05262F8C-7829-476D-97ED-57CF3C5DEC21}" srcOrd="1" destOrd="0" presId="urn:microsoft.com/office/officeart/2005/8/layout/hierarchy4"/>
    <dgm:cxn modelId="{CB654EB2-88D6-433C-9B59-35FBA952DEA7}" type="presParOf" srcId="{690D319D-9A58-4468-9130-A7FAD0CBB89D}" destId="{1E839C03-CED5-4577-AA39-CDB62187F089}" srcOrd="3" destOrd="0" presId="urn:microsoft.com/office/officeart/2005/8/layout/hierarchy4"/>
    <dgm:cxn modelId="{76EFCBDB-4C80-4BEA-969E-575CF0847B1F}" type="presParOf" srcId="{690D319D-9A58-4468-9130-A7FAD0CBB89D}" destId="{DB14953F-8067-445D-84FB-0EAE549D5B8C}" srcOrd="4" destOrd="0" presId="urn:microsoft.com/office/officeart/2005/8/layout/hierarchy4"/>
    <dgm:cxn modelId="{8B11C9CF-A0B3-4ABC-9F42-4248ACAA573A}" type="presParOf" srcId="{DB14953F-8067-445D-84FB-0EAE549D5B8C}" destId="{4A62DC74-FD54-433A-8183-4BBEE5837E4C}" srcOrd="0" destOrd="0" presId="urn:microsoft.com/office/officeart/2005/8/layout/hierarchy4"/>
    <dgm:cxn modelId="{1015BACE-2D16-4D62-B273-90F15A8A819E}" type="presParOf" srcId="{DB14953F-8067-445D-84FB-0EAE549D5B8C}" destId="{F4C893AC-F372-4357-8A1C-EABA07DB53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6D27F1-10F1-4D97-9E62-ADA7B0C08922}" type="doc">
      <dgm:prSet loTypeId="urn:microsoft.com/office/officeart/2005/8/layout/hierarchy4" loCatId="hierarchy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71DB8FDA-AE70-4A53-AFEC-1A179C073B22}">
      <dgm:prSet phldrT="[Text]" custT="1"/>
      <dgm:spPr/>
      <dgm:t>
        <a:bodyPr lIns="0" tIns="0" rIns="0" bIns="0"/>
        <a:lstStyle/>
        <a:p>
          <a:r>
            <a:rPr lang="de-DE" sz="2000" b="1" dirty="0" smtClean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Latinum</a:t>
          </a:r>
          <a:endParaRPr lang="de-DE" sz="2000" b="1" dirty="0">
            <a:solidFill>
              <a:srgbClr val="0000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gm:t>
    </dgm:pt>
    <dgm:pt modelId="{E305A8C9-F235-455B-B432-5694AAFE2437}" type="parTrans" cxnId="{23FAB250-7B53-4946-AF3F-A3031911FA82}">
      <dgm:prSet/>
      <dgm:spPr/>
      <dgm:t>
        <a:bodyPr/>
        <a:lstStyle/>
        <a:p>
          <a:endParaRPr lang="de-DE"/>
        </a:p>
      </dgm:t>
    </dgm:pt>
    <dgm:pt modelId="{CF367198-ABE0-4E9C-9A85-E8CE88810A6F}" type="sibTrans" cxnId="{23FAB250-7B53-4946-AF3F-A3031911FA82}">
      <dgm:prSet/>
      <dgm:spPr/>
      <dgm:t>
        <a:bodyPr/>
        <a:lstStyle/>
        <a:p>
          <a:endParaRPr lang="de-DE"/>
        </a:p>
      </dgm:t>
    </dgm:pt>
    <dgm:pt modelId="{354EA29D-30C5-497D-BB96-FD1CD6E5E3E2}" type="pres">
      <dgm:prSet presAssocID="{AB6D27F1-10F1-4D97-9E62-ADA7B0C089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4F98774-CD91-42C5-A6C4-6D75E2E4A88E}" type="pres">
      <dgm:prSet presAssocID="{71DB8FDA-AE70-4A53-AFEC-1A179C073B22}" presName="vertOne" presStyleCnt="0"/>
      <dgm:spPr/>
    </dgm:pt>
    <dgm:pt modelId="{5EDAE9B7-617A-4F61-95FE-76717DE78A5E}" type="pres">
      <dgm:prSet presAssocID="{71DB8FDA-AE70-4A53-AFEC-1A179C073B22}" presName="txOne" presStyleLbl="node0" presStyleIdx="0" presStyleCnt="1" custLinFactNeighborX="23564" custLinFactNeighborY="277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DC76835-6BE7-4492-B5EA-919667B7563F}" type="pres">
      <dgm:prSet presAssocID="{71DB8FDA-AE70-4A53-AFEC-1A179C073B22}" presName="horzOne" presStyleCnt="0"/>
      <dgm:spPr/>
    </dgm:pt>
  </dgm:ptLst>
  <dgm:cxnLst>
    <dgm:cxn modelId="{23FAB250-7B53-4946-AF3F-A3031911FA82}" srcId="{AB6D27F1-10F1-4D97-9E62-ADA7B0C08922}" destId="{71DB8FDA-AE70-4A53-AFEC-1A179C073B22}" srcOrd="0" destOrd="0" parTransId="{E305A8C9-F235-455B-B432-5694AAFE2437}" sibTransId="{CF367198-ABE0-4E9C-9A85-E8CE88810A6F}"/>
    <dgm:cxn modelId="{BB80F732-097D-4C6D-A592-B43B0850BBBB}" type="presOf" srcId="{71DB8FDA-AE70-4A53-AFEC-1A179C073B22}" destId="{5EDAE9B7-617A-4F61-95FE-76717DE78A5E}" srcOrd="0" destOrd="0" presId="urn:microsoft.com/office/officeart/2005/8/layout/hierarchy4"/>
    <dgm:cxn modelId="{E128259B-D285-43FB-A6C9-2E6E6D37A088}" type="presOf" srcId="{AB6D27F1-10F1-4D97-9E62-ADA7B0C08922}" destId="{354EA29D-30C5-497D-BB96-FD1CD6E5E3E2}" srcOrd="0" destOrd="0" presId="urn:microsoft.com/office/officeart/2005/8/layout/hierarchy4"/>
    <dgm:cxn modelId="{7C2F789F-3B0F-4AB0-A76D-4A0B2C9F5392}" type="presParOf" srcId="{354EA29D-30C5-497D-BB96-FD1CD6E5E3E2}" destId="{64F98774-CD91-42C5-A6C4-6D75E2E4A88E}" srcOrd="0" destOrd="0" presId="urn:microsoft.com/office/officeart/2005/8/layout/hierarchy4"/>
    <dgm:cxn modelId="{8E5247AA-4F0F-460C-96AB-472170231A3D}" type="presParOf" srcId="{64F98774-CD91-42C5-A6C4-6D75E2E4A88E}" destId="{5EDAE9B7-617A-4F61-95FE-76717DE78A5E}" srcOrd="0" destOrd="0" presId="urn:microsoft.com/office/officeart/2005/8/layout/hierarchy4"/>
    <dgm:cxn modelId="{85D22CD2-E366-4337-9203-8343FF1C8641}" type="presParOf" srcId="{64F98774-CD91-42C5-A6C4-6D75E2E4A88E}" destId="{2DC76835-6BE7-4492-B5EA-919667B756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D10289C-4F9A-40A9-8B64-1B6B08214E73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151AD91A-6A1B-4FA1-BB1A-291366FE0AAE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Arial" charset="0"/>
            </a:rPr>
            <a:t>Aufgabenfeld I</a:t>
          </a:r>
          <a:endParaRPr lang="de-DE" sz="1800" dirty="0">
            <a:solidFill>
              <a:schemeClr val="bg1"/>
            </a:solidFill>
          </a:endParaRPr>
        </a:p>
      </dgm:t>
    </dgm:pt>
    <dgm:pt modelId="{9785DC92-1152-4C33-BBCE-533487E5AEF1}" type="parTrans" cxnId="{EAC74C73-B06E-4970-9A76-5222EBB823F3}">
      <dgm:prSet/>
      <dgm:spPr/>
      <dgm:t>
        <a:bodyPr/>
        <a:lstStyle/>
        <a:p>
          <a:endParaRPr lang="de-DE"/>
        </a:p>
      </dgm:t>
    </dgm:pt>
    <dgm:pt modelId="{F112C412-9F12-4A5B-9616-1F5E5575B11F}" type="sibTrans" cxnId="{EAC74C73-B06E-4970-9A76-5222EBB823F3}">
      <dgm:prSet/>
      <dgm:spPr/>
      <dgm:t>
        <a:bodyPr/>
        <a:lstStyle/>
        <a:p>
          <a:endParaRPr lang="de-DE"/>
        </a:p>
      </dgm:t>
    </dgm:pt>
    <dgm:pt modelId="{93CC3554-F624-43C3-8BDA-18F2C28A5CF8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Spanisch*</a:t>
          </a:r>
        </a:p>
      </dgm:t>
    </dgm:pt>
    <dgm:pt modelId="{3AFD576C-CA88-4497-9883-A217CB366157}" type="parTrans" cxnId="{0D6016F3-DAE9-4752-AFC3-D4CDB640C3DB}">
      <dgm:prSet/>
      <dgm:spPr/>
      <dgm:t>
        <a:bodyPr/>
        <a:lstStyle/>
        <a:p>
          <a:endParaRPr lang="de-DE"/>
        </a:p>
      </dgm:t>
    </dgm:pt>
    <dgm:pt modelId="{F17B6762-04B5-495D-91E2-68404B8A0F43}" type="sibTrans" cxnId="{0D6016F3-DAE9-4752-AFC3-D4CDB640C3DB}">
      <dgm:prSet/>
      <dgm:spPr/>
      <dgm:t>
        <a:bodyPr/>
        <a:lstStyle/>
        <a:p>
          <a:endParaRPr lang="de-DE"/>
        </a:p>
      </dgm:t>
    </dgm:pt>
    <dgm:pt modelId="{C8B0AECB-C4DC-47A2-997A-55043137890D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Arial" charset="0"/>
            </a:rPr>
            <a:t>Aufgabenfeld II</a:t>
          </a:r>
          <a:endParaRPr lang="de-DE" sz="1800" dirty="0">
            <a:solidFill>
              <a:schemeClr val="bg1"/>
            </a:solidFill>
          </a:endParaRPr>
        </a:p>
      </dgm:t>
    </dgm:pt>
    <dgm:pt modelId="{7B01EE2C-B22C-4C95-86D3-0308EBCD2589}" type="parTrans" cxnId="{2272766E-35E5-427F-B168-1DF8AF4F0497}">
      <dgm:prSet/>
      <dgm:spPr/>
      <dgm:t>
        <a:bodyPr/>
        <a:lstStyle/>
        <a:p>
          <a:endParaRPr lang="de-DE"/>
        </a:p>
      </dgm:t>
    </dgm:pt>
    <dgm:pt modelId="{4A1FA4C3-6C50-44B8-81EE-9F8023BEC71E}" type="sibTrans" cxnId="{2272766E-35E5-427F-B168-1DF8AF4F0497}">
      <dgm:prSet/>
      <dgm:spPr/>
      <dgm:t>
        <a:bodyPr/>
        <a:lstStyle/>
        <a:p>
          <a:endParaRPr lang="de-DE"/>
        </a:p>
      </dgm:t>
    </dgm:pt>
    <dgm:pt modelId="{78BD05C1-05F2-4E9F-A029-47C7AB0A60E7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Geschichte*</a:t>
          </a:r>
          <a:endParaRPr lang="de-DE" sz="1600" dirty="0">
            <a:solidFill>
              <a:schemeClr val="bg1"/>
            </a:solidFill>
          </a:endParaRPr>
        </a:p>
      </dgm:t>
    </dgm:pt>
    <dgm:pt modelId="{5DD00602-B4E5-428A-B31A-C88FC4439808}" type="parTrans" cxnId="{BC73FEE1-0BDD-40DF-B4A1-E081789D1B6E}">
      <dgm:prSet/>
      <dgm:spPr/>
      <dgm:t>
        <a:bodyPr/>
        <a:lstStyle/>
        <a:p>
          <a:endParaRPr lang="de-DE"/>
        </a:p>
      </dgm:t>
    </dgm:pt>
    <dgm:pt modelId="{8F173167-F98C-445E-8F14-382C1B014D25}" type="sibTrans" cxnId="{BC73FEE1-0BDD-40DF-B4A1-E081789D1B6E}">
      <dgm:prSet/>
      <dgm:spPr/>
      <dgm:t>
        <a:bodyPr/>
        <a:lstStyle/>
        <a:p>
          <a:endParaRPr lang="de-DE"/>
        </a:p>
      </dgm:t>
    </dgm:pt>
    <dgm:pt modelId="{DC346DC6-DE1A-40AC-8A06-0E7AAE29CAFB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Geographie*</a:t>
          </a:r>
        </a:p>
      </dgm:t>
    </dgm:pt>
    <dgm:pt modelId="{B1B54662-B5E6-486B-88C8-FD9184EE5108}" type="parTrans" cxnId="{7D4AB17E-B62F-44BA-A6F7-5318A71AA04F}">
      <dgm:prSet/>
      <dgm:spPr/>
      <dgm:t>
        <a:bodyPr/>
        <a:lstStyle/>
        <a:p>
          <a:endParaRPr lang="de-DE"/>
        </a:p>
      </dgm:t>
    </dgm:pt>
    <dgm:pt modelId="{9EF67D50-F99B-4640-B818-8AAA3B247CB0}" type="sibTrans" cxnId="{7D4AB17E-B62F-44BA-A6F7-5318A71AA04F}">
      <dgm:prSet/>
      <dgm:spPr/>
      <dgm:t>
        <a:bodyPr/>
        <a:lstStyle/>
        <a:p>
          <a:endParaRPr lang="de-DE"/>
        </a:p>
      </dgm:t>
    </dgm:pt>
    <dgm:pt modelId="{98928717-4093-4975-A7B3-03127E8437FF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Philosophie*</a:t>
          </a:r>
        </a:p>
      </dgm:t>
    </dgm:pt>
    <dgm:pt modelId="{251D0A33-A735-4642-B1C5-FAB128B6C579}" type="parTrans" cxnId="{7513D67F-A245-4BD2-999A-4166A0237E3A}">
      <dgm:prSet/>
      <dgm:spPr/>
      <dgm:t>
        <a:bodyPr/>
        <a:lstStyle/>
        <a:p>
          <a:endParaRPr lang="de-DE"/>
        </a:p>
      </dgm:t>
    </dgm:pt>
    <dgm:pt modelId="{68CA3E4A-F0F7-4768-93D7-E853F42B4209}" type="sibTrans" cxnId="{7513D67F-A245-4BD2-999A-4166A0237E3A}">
      <dgm:prSet/>
      <dgm:spPr/>
      <dgm:t>
        <a:bodyPr/>
        <a:lstStyle/>
        <a:p>
          <a:endParaRPr lang="de-DE"/>
        </a:p>
      </dgm:t>
    </dgm:pt>
    <dgm:pt modelId="{209A5899-E8CF-4429-8D46-B0DFCD562D4F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Sozialwissenschaften*</a:t>
          </a:r>
        </a:p>
      </dgm:t>
    </dgm:pt>
    <dgm:pt modelId="{F9F44468-1653-490F-BDE0-3FA18D8129CA}" type="parTrans" cxnId="{C1D0A243-2880-48C0-BBB3-370E42D479C4}">
      <dgm:prSet/>
      <dgm:spPr/>
      <dgm:t>
        <a:bodyPr/>
        <a:lstStyle/>
        <a:p>
          <a:endParaRPr lang="de-DE"/>
        </a:p>
      </dgm:t>
    </dgm:pt>
    <dgm:pt modelId="{24101A14-289D-4B45-84C6-B65EA955D8FD}" type="sibTrans" cxnId="{C1D0A243-2880-48C0-BBB3-370E42D479C4}">
      <dgm:prSet/>
      <dgm:spPr/>
      <dgm:t>
        <a:bodyPr/>
        <a:lstStyle/>
        <a:p>
          <a:endParaRPr lang="de-DE"/>
        </a:p>
      </dgm:t>
    </dgm:pt>
    <dgm:pt modelId="{7DF9721E-3E51-4916-A8EC-2633B0D9AFE6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Erziehungswissenschaften</a:t>
          </a:r>
          <a:r>
            <a:rPr lang="de-DE" sz="1600" dirty="0" smtClean="0">
              <a:cs typeface="Arial" charset="0"/>
            </a:rPr>
            <a:t>*</a:t>
          </a:r>
        </a:p>
      </dgm:t>
    </dgm:pt>
    <dgm:pt modelId="{E6EC86EC-2952-4FC6-A5FE-31852F8228AD}" type="parTrans" cxnId="{F1B815C9-FDBC-4CE2-956D-DD5BDD17C285}">
      <dgm:prSet/>
      <dgm:spPr/>
      <dgm:t>
        <a:bodyPr/>
        <a:lstStyle/>
        <a:p>
          <a:endParaRPr lang="de-DE"/>
        </a:p>
      </dgm:t>
    </dgm:pt>
    <dgm:pt modelId="{454BED5A-0F4C-407D-AA56-39B1B5CE2599}" type="sibTrans" cxnId="{F1B815C9-FDBC-4CE2-956D-DD5BDD17C285}">
      <dgm:prSet/>
      <dgm:spPr/>
      <dgm:t>
        <a:bodyPr/>
        <a:lstStyle/>
        <a:p>
          <a:endParaRPr lang="de-DE"/>
        </a:p>
      </dgm:t>
    </dgm:pt>
    <dgm:pt modelId="{D9D2CCEF-F67A-4C50-9DBC-DB400BE6BFD8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Arial" charset="0"/>
            </a:rPr>
            <a:t>Aufgabenfeld III</a:t>
          </a:r>
          <a:endParaRPr lang="de-DE" sz="1800" dirty="0">
            <a:solidFill>
              <a:schemeClr val="bg1"/>
            </a:solidFill>
          </a:endParaRPr>
        </a:p>
      </dgm:t>
    </dgm:pt>
    <dgm:pt modelId="{C2220909-3BF0-4DFD-8F81-36FAC3A610C3}" type="parTrans" cxnId="{4F529D80-139E-4B66-809C-DB320923197D}">
      <dgm:prSet/>
      <dgm:spPr/>
      <dgm:t>
        <a:bodyPr/>
        <a:lstStyle/>
        <a:p>
          <a:endParaRPr lang="de-DE"/>
        </a:p>
      </dgm:t>
    </dgm:pt>
    <dgm:pt modelId="{820F2F19-37C2-40E0-A49F-C94047A4B3EE}" type="sibTrans" cxnId="{4F529D80-139E-4B66-809C-DB320923197D}">
      <dgm:prSet/>
      <dgm:spPr/>
      <dgm:t>
        <a:bodyPr/>
        <a:lstStyle/>
        <a:p>
          <a:endParaRPr lang="de-DE"/>
        </a:p>
      </dgm:t>
    </dgm:pt>
    <dgm:pt modelId="{E479C486-3AAE-4891-B620-B4A649777EBC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Physik*</a:t>
          </a:r>
          <a:endParaRPr lang="de-DE" sz="1600" dirty="0">
            <a:solidFill>
              <a:schemeClr val="bg1"/>
            </a:solidFill>
          </a:endParaRPr>
        </a:p>
      </dgm:t>
    </dgm:pt>
    <dgm:pt modelId="{0B2E5D68-5FF1-407A-AA57-D4A1E7116BC4}" type="parTrans" cxnId="{38A3B703-ADAA-4849-89C8-9E0ACC4785D2}">
      <dgm:prSet/>
      <dgm:spPr/>
      <dgm:t>
        <a:bodyPr/>
        <a:lstStyle/>
        <a:p>
          <a:endParaRPr lang="de-DE"/>
        </a:p>
      </dgm:t>
    </dgm:pt>
    <dgm:pt modelId="{22B53D22-357F-4CF9-B070-00BCB5F6B2B3}" type="sibTrans" cxnId="{38A3B703-ADAA-4849-89C8-9E0ACC4785D2}">
      <dgm:prSet/>
      <dgm:spPr/>
      <dgm:t>
        <a:bodyPr/>
        <a:lstStyle/>
        <a:p>
          <a:endParaRPr lang="de-DE"/>
        </a:p>
      </dgm:t>
    </dgm:pt>
    <dgm:pt modelId="{E86C6C48-C6E2-4A3F-A15F-642614E561B6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Biologie*</a:t>
          </a:r>
        </a:p>
      </dgm:t>
    </dgm:pt>
    <dgm:pt modelId="{5E5FBB7E-97DA-4CDC-9C76-4F449CD16298}" type="parTrans" cxnId="{ABCAFB8F-8A68-404A-950D-72AF5E4EBC0D}">
      <dgm:prSet/>
      <dgm:spPr/>
      <dgm:t>
        <a:bodyPr/>
        <a:lstStyle/>
        <a:p>
          <a:endParaRPr lang="de-DE"/>
        </a:p>
      </dgm:t>
    </dgm:pt>
    <dgm:pt modelId="{3B42E881-F8C4-4C70-9B0C-CEE35F0FBE73}" type="sibTrans" cxnId="{ABCAFB8F-8A68-404A-950D-72AF5E4EBC0D}">
      <dgm:prSet/>
      <dgm:spPr/>
      <dgm:t>
        <a:bodyPr/>
        <a:lstStyle/>
        <a:p>
          <a:endParaRPr lang="de-DE"/>
        </a:p>
      </dgm:t>
    </dgm:pt>
    <dgm:pt modelId="{A64D7FC4-6FE3-4376-BB7C-B8254BFD36AD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Chemie*</a:t>
          </a:r>
        </a:p>
      </dgm:t>
    </dgm:pt>
    <dgm:pt modelId="{692B7DE7-F018-4B32-BF7B-A8E448E67AF5}" type="parTrans" cxnId="{3814BD3D-36F1-4912-A7E9-3CB3DC85DF1A}">
      <dgm:prSet/>
      <dgm:spPr/>
      <dgm:t>
        <a:bodyPr/>
        <a:lstStyle/>
        <a:p>
          <a:endParaRPr lang="de-DE"/>
        </a:p>
      </dgm:t>
    </dgm:pt>
    <dgm:pt modelId="{5A8DF63F-11A1-41D2-BE06-A54CA28E0F6B}" type="sibTrans" cxnId="{3814BD3D-36F1-4912-A7E9-3CB3DC85DF1A}">
      <dgm:prSet/>
      <dgm:spPr/>
      <dgm:t>
        <a:bodyPr/>
        <a:lstStyle/>
        <a:p>
          <a:endParaRPr lang="de-DE"/>
        </a:p>
      </dgm:t>
    </dgm:pt>
    <dgm:pt modelId="{A17551F1-4F1B-42D6-9122-1FA30E87AE15}">
      <dgm:prSet custT="1"/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  <a:cs typeface="Arial" charset="0"/>
            </a:rPr>
            <a:t>Informatik*</a:t>
          </a:r>
        </a:p>
      </dgm:t>
    </dgm:pt>
    <dgm:pt modelId="{9BC9BF41-530E-41BD-BFA6-2E48DCE6DF84}" type="parTrans" cxnId="{7F227B4D-644F-4F6F-B90A-A969111577B1}">
      <dgm:prSet/>
      <dgm:spPr/>
      <dgm:t>
        <a:bodyPr/>
        <a:lstStyle/>
        <a:p>
          <a:endParaRPr lang="de-DE"/>
        </a:p>
      </dgm:t>
    </dgm:pt>
    <dgm:pt modelId="{87F78DFC-4363-4D5E-8B85-9019E23A9096}" type="sibTrans" cxnId="{7F227B4D-644F-4F6F-B90A-A969111577B1}">
      <dgm:prSet/>
      <dgm:spPr/>
      <dgm:t>
        <a:bodyPr/>
        <a:lstStyle/>
        <a:p>
          <a:endParaRPr lang="de-DE"/>
        </a:p>
      </dgm:t>
    </dgm:pt>
    <dgm:pt modelId="{28D23786-D520-459C-96CF-64A761347CB4}" type="pres">
      <dgm:prSet presAssocID="{7D10289C-4F9A-40A9-8B64-1B6B08214E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F195C0-A1A7-4C5C-9FD3-65AC7FF9FF05}" type="pres">
      <dgm:prSet presAssocID="{151AD91A-6A1B-4FA1-BB1A-291366FE0AAE}" presName="parentText" presStyleLbl="node1" presStyleIdx="0" presStyleCnt="3" custScaleY="8669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AA0BD8-C7C2-4EE8-8E77-629E0722C769}" type="pres">
      <dgm:prSet presAssocID="{151AD91A-6A1B-4FA1-BB1A-291366FE0AAE}" presName="childText" presStyleLbl="revTx" presStyleIdx="0" presStyleCnt="3" custScaleY="19766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CBA309-3E3C-4CAC-8011-4BA7130A50EE}" type="pres">
      <dgm:prSet presAssocID="{C8B0AECB-C4DC-47A2-997A-55043137890D}" presName="parentText" presStyleLbl="node1" presStyleIdx="1" presStyleCnt="3" custScaleY="8934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9DD4E5-CD03-4FC1-A7C9-65A4B00F7473}" type="pres">
      <dgm:prSet presAssocID="{C8B0AECB-C4DC-47A2-997A-55043137890D}" presName="childText" presStyleLbl="revTx" presStyleIdx="1" presStyleCnt="3" custScaleY="1381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ED754D-4D02-44E7-9279-8020B7D777AF}" type="pres">
      <dgm:prSet presAssocID="{D9D2CCEF-F67A-4C50-9DBC-DB400BE6BFD8}" presName="parentText" presStyleLbl="node1" presStyleIdx="2" presStyleCnt="3" custScaleY="8639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ED8987-01BE-4C54-8689-1464D2A5F39B}" type="pres">
      <dgm:prSet presAssocID="{D9D2CCEF-F67A-4C50-9DBC-DB400BE6BFD8}" presName="childText" presStyleLbl="revTx" presStyleIdx="2" presStyleCnt="3" custScaleY="1050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513D67F-A245-4BD2-999A-4166A0237E3A}" srcId="{C8B0AECB-C4DC-47A2-997A-55043137890D}" destId="{98928717-4093-4975-A7B3-03127E8437FF}" srcOrd="2" destOrd="0" parTransId="{251D0A33-A735-4642-B1C5-FAB128B6C579}" sibTransId="{68CA3E4A-F0F7-4768-93D7-E853F42B4209}"/>
    <dgm:cxn modelId="{1E49D953-EC0B-44C8-AB2C-BA18E81B1CEA}" type="presOf" srcId="{151AD91A-6A1B-4FA1-BB1A-291366FE0AAE}" destId="{99F195C0-A1A7-4C5C-9FD3-65AC7FF9FF05}" srcOrd="0" destOrd="0" presId="urn:microsoft.com/office/officeart/2005/8/layout/vList2"/>
    <dgm:cxn modelId="{3814BD3D-36F1-4912-A7E9-3CB3DC85DF1A}" srcId="{D9D2CCEF-F67A-4C50-9DBC-DB400BE6BFD8}" destId="{A64D7FC4-6FE3-4376-BB7C-B8254BFD36AD}" srcOrd="2" destOrd="0" parTransId="{692B7DE7-F018-4B32-BF7B-A8E448E67AF5}" sibTransId="{5A8DF63F-11A1-41D2-BE06-A54CA28E0F6B}"/>
    <dgm:cxn modelId="{EAC74C73-B06E-4970-9A76-5222EBB823F3}" srcId="{7D10289C-4F9A-40A9-8B64-1B6B08214E73}" destId="{151AD91A-6A1B-4FA1-BB1A-291366FE0AAE}" srcOrd="0" destOrd="0" parTransId="{9785DC92-1152-4C33-BBCE-533487E5AEF1}" sibTransId="{F112C412-9F12-4A5B-9616-1F5E5575B11F}"/>
    <dgm:cxn modelId="{7C2EB38C-F8A2-4B6D-AF3D-2824C7D2FAFB}" type="presOf" srcId="{DC346DC6-DE1A-40AC-8A06-0E7AAE29CAFB}" destId="{419DD4E5-CD03-4FC1-A7C9-65A4B00F7473}" srcOrd="0" destOrd="1" presId="urn:microsoft.com/office/officeart/2005/8/layout/vList2"/>
    <dgm:cxn modelId="{BC73FEE1-0BDD-40DF-B4A1-E081789D1B6E}" srcId="{C8B0AECB-C4DC-47A2-997A-55043137890D}" destId="{78BD05C1-05F2-4E9F-A029-47C7AB0A60E7}" srcOrd="0" destOrd="0" parTransId="{5DD00602-B4E5-428A-B31A-C88FC4439808}" sibTransId="{8F173167-F98C-445E-8F14-382C1B014D25}"/>
    <dgm:cxn modelId="{0D6016F3-DAE9-4752-AFC3-D4CDB640C3DB}" srcId="{151AD91A-6A1B-4FA1-BB1A-291366FE0AAE}" destId="{93CC3554-F624-43C3-8BDA-18F2C28A5CF8}" srcOrd="0" destOrd="0" parTransId="{3AFD576C-CA88-4497-9883-A217CB366157}" sibTransId="{F17B6762-04B5-495D-91E2-68404B8A0F43}"/>
    <dgm:cxn modelId="{2575EF38-4092-4F8E-8827-076E0DB46ED1}" type="presOf" srcId="{A17551F1-4F1B-42D6-9122-1FA30E87AE15}" destId="{D5ED8987-01BE-4C54-8689-1464D2A5F39B}" srcOrd="0" destOrd="3" presId="urn:microsoft.com/office/officeart/2005/8/layout/vList2"/>
    <dgm:cxn modelId="{3A5748B6-48FF-47FD-B531-540B37E34640}" type="presOf" srcId="{209A5899-E8CF-4429-8D46-B0DFCD562D4F}" destId="{419DD4E5-CD03-4FC1-A7C9-65A4B00F7473}" srcOrd="0" destOrd="3" presId="urn:microsoft.com/office/officeart/2005/8/layout/vList2"/>
    <dgm:cxn modelId="{C52C88DC-67C5-4FBD-86C9-4B9707940A8E}" type="presOf" srcId="{D9D2CCEF-F67A-4C50-9DBC-DB400BE6BFD8}" destId="{92ED754D-4D02-44E7-9279-8020B7D777AF}" srcOrd="0" destOrd="0" presId="urn:microsoft.com/office/officeart/2005/8/layout/vList2"/>
    <dgm:cxn modelId="{C5F7BF4F-B8DE-46B2-82B7-B288A68C5A68}" type="presOf" srcId="{E479C486-3AAE-4891-B620-B4A649777EBC}" destId="{D5ED8987-01BE-4C54-8689-1464D2A5F39B}" srcOrd="0" destOrd="0" presId="urn:microsoft.com/office/officeart/2005/8/layout/vList2"/>
    <dgm:cxn modelId="{38A3B703-ADAA-4849-89C8-9E0ACC4785D2}" srcId="{D9D2CCEF-F67A-4C50-9DBC-DB400BE6BFD8}" destId="{E479C486-3AAE-4891-B620-B4A649777EBC}" srcOrd="0" destOrd="0" parTransId="{0B2E5D68-5FF1-407A-AA57-D4A1E7116BC4}" sibTransId="{22B53D22-357F-4CF9-B070-00BCB5F6B2B3}"/>
    <dgm:cxn modelId="{663A95CF-B465-4B1A-A6B8-398E99F49BBE}" type="presOf" srcId="{7DF9721E-3E51-4916-A8EC-2633B0D9AFE6}" destId="{419DD4E5-CD03-4FC1-A7C9-65A4B00F7473}" srcOrd="0" destOrd="4" presId="urn:microsoft.com/office/officeart/2005/8/layout/vList2"/>
    <dgm:cxn modelId="{7D4AB17E-B62F-44BA-A6F7-5318A71AA04F}" srcId="{C8B0AECB-C4DC-47A2-997A-55043137890D}" destId="{DC346DC6-DE1A-40AC-8A06-0E7AAE29CAFB}" srcOrd="1" destOrd="0" parTransId="{B1B54662-B5E6-486B-88C8-FD9184EE5108}" sibTransId="{9EF67D50-F99B-4640-B818-8AAA3B247CB0}"/>
    <dgm:cxn modelId="{2272766E-35E5-427F-B168-1DF8AF4F0497}" srcId="{7D10289C-4F9A-40A9-8B64-1B6B08214E73}" destId="{C8B0AECB-C4DC-47A2-997A-55043137890D}" srcOrd="1" destOrd="0" parTransId="{7B01EE2C-B22C-4C95-86D3-0308EBCD2589}" sibTransId="{4A1FA4C3-6C50-44B8-81EE-9F8023BEC71E}"/>
    <dgm:cxn modelId="{C1D0A243-2880-48C0-BBB3-370E42D479C4}" srcId="{C8B0AECB-C4DC-47A2-997A-55043137890D}" destId="{209A5899-E8CF-4429-8D46-B0DFCD562D4F}" srcOrd="3" destOrd="0" parTransId="{F9F44468-1653-490F-BDE0-3FA18D8129CA}" sibTransId="{24101A14-289D-4B45-84C6-B65EA955D8FD}"/>
    <dgm:cxn modelId="{0D6BFDF6-2B85-4A28-9711-BA24037BE377}" type="presOf" srcId="{7D10289C-4F9A-40A9-8B64-1B6B08214E73}" destId="{28D23786-D520-459C-96CF-64A761347CB4}" srcOrd="0" destOrd="0" presId="urn:microsoft.com/office/officeart/2005/8/layout/vList2"/>
    <dgm:cxn modelId="{2AE772B2-9C0B-4E0B-AF38-6D8BF017F1C9}" type="presOf" srcId="{C8B0AECB-C4DC-47A2-997A-55043137890D}" destId="{27CBA309-3E3C-4CAC-8011-4BA7130A50EE}" srcOrd="0" destOrd="0" presId="urn:microsoft.com/office/officeart/2005/8/layout/vList2"/>
    <dgm:cxn modelId="{0710E4D5-B9A4-4EF8-8A96-D5AE911BE260}" type="presOf" srcId="{93CC3554-F624-43C3-8BDA-18F2C28A5CF8}" destId="{3BAA0BD8-C7C2-4EE8-8E77-629E0722C769}" srcOrd="0" destOrd="0" presId="urn:microsoft.com/office/officeart/2005/8/layout/vList2"/>
    <dgm:cxn modelId="{7F227B4D-644F-4F6F-B90A-A969111577B1}" srcId="{D9D2CCEF-F67A-4C50-9DBC-DB400BE6BFD8}" destId="{A17551F1-4F1B-42D6-9122-1FA30E87AE15}" srcOrd="3" destOrd="0" parTransId="{9BC9BF41-530E-41BD-BFA6-2E48DCE6DF84}" sibTransId="{87F78DFC-4363-4D5E-8B85-9019E23A9096}"/>
    <dgm:cxn modelId="{4F529D80-139E-4B66-809C-DB320923197D}" srcId="{7D10289C-4F9A-40A9-8B64-1B6B08214E73}" destId="{D9D2CCEF-F67A-4C50-9DBC-DB400BE6BFD8}" srcOrd="2" destOrd="0" parTransId="{C2220909-3BF0-4DFD-8F81-36FAC3A610C3}" sibTransId="{820F2F19-37C2-40E0-A49F-C94047A4B3EE}"/>
    <dgm:cxn modelId="{D276D8CD-9BEC-422D-84C8-5710081ABD5F}" type="presOf" srcId="{E86C6C48-C6E2-4A3F-A15F-642614E561B6}" destId="{D5ED8987-01BE-4C54-8689-1464D2A5F39B}" srcOrd="0" destOrd="1" presId="urn:microsoft.com/office/officeart/2005/8/layout/vList2"/>
    <dgm:cxn modelId="{ABCAFB8F-8A68-404A-950D-72AF5E4EBC0D}" srcId="{D9D2CCEF-F67A-4C50-9DBC-DB400BE6BFD8}" destId="{E86C6C48-C6E2-4A3F-A15F-642614E561B6}" srcOrd="1" destOrd="0" parTransId="{5E5FBB7E-97DA-4CDC-9C76-4F449CD16298}" sibTransId="{3B42E881-F8C4-4C70-9B0C-CEE35F0FBE73}"/>
    <dgm:cxn modelId="{995F63D1-8980-490F-A195-67A883FCD011}" type="presOf" srcId="{78BD05C1-05F2-4E9F-A029-47C7AB0A60E7}" destId="{419DD4E5-CD03-4FC1-A7C9-65A4B00F7473}" srcOrd="0" destOrd="0" presId="urn:microsoft.com/office/officeart/2005/8/layout/vList2"/>
    <dgm:cxn modelId="{EC4916A3-CAEB-4CCB-91D6-AF1B837B78FB}" type="presOf" srcId="{A64D7FC4-6FE3-4376-BB7C-B8254BFD36AD}" destId="{D5ED8987-01BE-4C54-8689-1464D2A5F39B}" srcOrd="0" destOrd="2" presId="urn:microsoft.com/office/officeart/2005/8/layout/vList2"/>
    <dgm:cxn modelId="{B4B9CB40-B3E9-4A13-BD32-6AE82ABF4BB4}" type="presOf" srcId="{98928717-4093-4975-A7B3-03127E8437FF}" destId="{419DD4E5-CD03-4FC1-A7C9-65A4B00F7473}" srcOrd="0" destOrd="2" presId="urn:microsoft.com/office/officeart/2005/8/layout/vList2"/>
    <dgm:cxn modelId="{F1B815C9-FDBC-4CE2-956D-DD5BDD17C285}" srcId="{C8B0AECB-C4DC-47A2-997A-55043137890D}" destId="{7DF9721E-3E51-4916-A8EC-2633B0D9AFE6}" srcOrd="4" destOrd="0" parTransId="{E6EC86EC-2952-4FC6-A5FE-31852F8228AD}" sibTransId="{454BED5A-0F4C-407D-AA56-39B1B5CE2599}"/>
    <dgm:cxn modelId="{10D626F1-8B26-4FCA-9483-90C71D843A54}" type="presParOf" srcId="{28D23786-D520-459C-96CF-64A761347CB4}" destId="{99F195C0-A1A7-4C5C-9FD3-65AC7FF9FF05}" srcOrd="0" destOrd="0" presId="urn:microsoft.com/office/officeart/2005/8/layout/vList2"/>
    <dgm:cxn modelId="{72E36C9C-3B3A-44FB-9012-95D230013DC5}" type="presParOf" srcId="{28D23786-D520-459C-96CF-64A761347CB4}" destId="{3BAA0BD8-C7C2-4EE8-8E77-629E0722C769}" srcOrd="1" destOrd="0" presId="urn:microsoft.com/office/officeart/2005/8/layout/vList2"/>
    <dgm:cxn modelId="{103629FF-E3F2-4E0E-9D3C-509D3D523333}" type="presParOf" srcId="{28D23786-D520-459C-96CF-64A761347CB4}" destId="{27CBA309-3E3C-4CAC-8011-4BA7130A50EE}" srcOrd="2" destOrd="0" presId="urn:microsoft.com/office/officeart/2005/8/layout/vList2"/>
    <dgm:cxn modelId="{1C2B70F3-F722-4A6D-B7F9-914D58F09453}" type="presParOf" srcId="{28D23786-D520-459C-96CF-64A761347CB4}" destId="{419DD4E5-CD03-4FC1-A7C9-65A4B00F7473}" srcOrd="3" destOrd="0" presId="urn:microsoft.com/office/officeart/2005/8/layout/vList2"/>
    <dgm:cxn modelId="{385DC556-29AF-446A-B719-494E071BAED3}" type="presParOf" srcId="{28D23786-D520-459C-96CF-64A761347CB4}" destId="{92ED754D-4D02-44E7-9279-8020B7D777AF}" srcOrd="4" destOrd="0" presId="urn:microsoft.com/office/officeart/2005/8/layout/vList2"/>
    <dgm:cxn modelId="{033BE092-7954-486D-861D-F4CFDD9F8CDB}" type="presParOf" srcId="{28D23786-D520-459C-96CF-64A761347CB4}" destId="{D5ED8987-01BE-4C54-8689-1464D2A5F3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3B3AC-5AC4-4BB2-8508-67465D08BE1B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9E4C441A-3474-4B2B-9F30-AD1F54133681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</a:rPr>
            <a:t>Die dreijährige gymnasiale Oberstufe: </a:t>
          </a:r>
          <a:endParaRPr lang="de-DE" sz="2000" dirty="0">
            <a:solidFill>
              <a:schemeClr val="bg1"/>
            </a:solidFill>
          </a:endParaRPr>
        </a:p>
      </dgm:t>
    </dgm:pt>
    <dgm:pt modelId="{7D938382-2385-4EAC-B408-4BC8F1A1E1B9}" type="parTrans" cxnId="{4D587B92-00C8-4E67-B06D-BCACFBEB31C8}">
      <dgm:prSet/>
      <dgm:spPr/>
      <dgm:t>
        <a:bodyPr/>
        <a:lstStyle/>
        <a:p>
          <a:endParaRPr lang="de-DE"/>
        </a:p>
      </dgm:t>
    </dgm:pt>
    <dgm:pt modelId="{94BD87FF-A2A3-4AF8-84E0-8FD2F8D01816}" type="sibTrans" cxnId="{4D587B92-00C8-4E67-B06D-BCACFBEB31C8}">
      <dgm:prSet/>
      <dgm:spPr/>
      <dgm:t>
        <a:bodyPr/>
        <a:lstStyle/>
        <a:p>
          <a:endParaRPr lang="de-DE"/>
        </a:p>
      </dgm:t>
    </dgm:pt>
    <dgm:pt modelId="{7FC6A4C5-D267-4B63-968E-D11A2670BAF5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Die gymnasiale Oberstufen der Gesamtschule und der Gymnasien sind gleichgestellt.</a:t>
          </a:r>
          <a:endParaRPr lang="de-DE" sz="2000" dirty="0">
            <a:solidFill>
              <a:schemeClr val="bg1"/>
            </a:solidFill>
          </a:endParaRPr>
        </a:p>
      </dgm:t>
    </dgm:pt>
    <dgm:pt modelId="{105BE4DF-8759-47ED-AD9C-5757B74978E7}" type="parTrans" cxnId="{1AA963D5-FFCC-4353-A98B-6B94E786F0FA}">
      <dgm:prSet/>
      <dgm:spPr/>
      <dgm:t>
        <a:bodyPr/>
        <a:lstStyle/>
        <a:p>
          <a:endParaRPr lang="de-DE"/>
        </a:p>
      </dgm:t>
    </dgm:pt>
    <dgm:pt modelId="{616792B2-1174-4918-A484-242C50496844}" type="sibTrans" cxnId="{1AA963D5-FFCC-4353-A98B-6B94E786F0FA}">
      <dgm:prSet/>
      <dgm:spPr/>
      <dgm:t>
        <a:bodyPr/>
        <a:lstStyle/>
        <a:p>
          <a:endParaRPr lang="de-DE"/>
        </a:p>
      </dgm:t>
    </dgm:pt>
    <dgm:pt modelId="{3FB55B28-B1FB-4410-9655-CB4530082941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Es gelten dieselbe Richtlinien, Ausbildungs- und Prüfungs-ordnungen. Das Zentralabitur gilt für alle gleichermaßen.</a:t>
          </a:r>
          <a:endParaRPr lang="de-DE" sz="2000" dirty="0">
            <a:solidFill>
              <a:schemeClr val="bg1"/>
            </a:solidFill>
          </a:endParaRPr>
        </a:p>
      </dgm:t>
    </dgm:pt>
    <dgm:pt modelId="{614BC144-4C25-4024-9656-12EFFEFDBE58}" type="parTrans" cxnId="{BB7DC61B-5E65-48E7-9FA6-63C94AD7B4B4}">
      <dgm:prSet/>
      <dgm:spPr/>
      <dgm:t>
        <a:bodyPr/>
        <a:lstStyle/>
        <a:p>
          <a:endParaRPr lang="de-DE"/>
        </a:p>
      </dgm:t>
    </dgm:pt>
    <dgm:pt modelId="{F1A753E7-2F07-4A4D-AD23-C759643FE209}" type="sibTrans" cxnId="{BB7DC61B-5E65-48E7-9FA6-63C94AD7B4B4}">
      <dgm:prSet/>
      <dgm:spPr/>
      <dgm:t>
        <a:bodyPr/>
        <a:lstStyle/>
        <a:p>
          <a:endParaRPr lang="de-DE"/>
        </a:p>
      </dgm:t>
    </dgm:pt>
    <dgm:pt modelId="{82218114-616B-4B05-BC6D-21D578C8A4C7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Es können dieselben Abschlüsse erzielt werden: </a:t>
          </a:r>
          <a:br>
            <a:rPr lang="de-DE" sz="20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Abitur &amp; Fachhochschulreife</a:t>
          </a:r>
          <a:r>
            <a:rPr lang="de-DE" sz="2000" dirty="0" smtClean="0">
              <a:solidFill>
                <a:schemeClr val="bg1"/>
              </a:solidFill>
            </a:rPr>
            <a:t>.</a:t>
          </a:r>
          <a:endParaRPr lang="de-DE" sz="2000" dirty="0">
            <a:solidFill>
              <a:schemeClr val="bg1"/>
            </a:solidFill>
          </a:endParaRPr>
        </a:p>
      </dgm:t>
    </dgm:pt>
    <dgm:pt modelId="{4CDE1F61-5691-47FE-A8BF-0CB1EDBB815B}" type="parTrans" cxnId="{A1184A0A-16F9-47F1-A2C6-587074C30346}">
      <dgm:prSet/>
      <dgm:spPr/>
      <dgm:t>
        <a:bodyPr/>
        <a:lstStyle/>
        <a:p>
          <a:endParaRPr lang="de-DE"/>
        </a:p>
      </dgm:t>
    </dgm:pt>
    <dgm:pt modelId="{C2727E8A-B486-4BC0-8421-E4A7372EAFF4}" type="sibTrans" cxnId="{A1184A0A-16F9-47F1-A2C6-587074C30346}">
      <dgm:prSet/>
      <dgm:spPr/>
      <dgm:t>
        <a:bodyPr/>
        <a:lstStyle/>
        <a:p>
          <a:endParaRPr lang="de-DE"/>
        </a:p>
      </dgm:t>
    </dgm:pt>
    <dgm:pt modelId="{6A0C1E95-A355-44B8-A84D-257F4D565284}" type="pres">
      <dgm:prSet presAssocID="{E4A3B3AC-5AC4-4BB2-8508-67465D08BE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300F46B-22A0-4703-B379-56937F8C0BE5}" type="pres">
      <dgm:prSet presAssocID="{9E4C441A-3474-4B2B-9F30-AD1F54133681}" presName="parentText" presStyleLbl="node1" presStyleIdx="0" presStyleCnt="4" custLinFactNeighborX="-20804" custLinFactNeighborY="5146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92B73F-4E0A-4452-A300-79EE294935F7}" type="pres">
      <dgm:prSet presAssocID="{94BD87FF-A2A3-4AF8-84E0-8FD2F8D01816}" presName="spacer" presStyleCnt="0"/>
      <dgm:spPr/>
    </dgm:pt>
    <dgm:pt modelId="{9C4F697B-A513-4C02-B96D-AB53D91DA2FA}" type="pres">
      <dgm:prSet presAssocID="{7FC6A4C5-D267-4B63-968E-D11A2670BAF5}" presName="parentText" presStyleLbl="node1" presStyleIdx="1" presStyleCnt="4" custLinFactNeighborX="-242" custLinFactNeighborY="6433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A152F7-47BB-483B-9B6B-4A5DFD4E718F}" type="pres">
      <dgm:prSet presAssocID="{616792B2-1174-4918-A484-242C50496844}" presName="spacer" presStyleCnt="0"/>
      <dgm:spPr/>
    </dgm:pt>
    <dgm:pt modelId="{196CE3A3-F710-4EE5-8206-7ED0CF8D4F2A}" type="pres">
      <dgm:prSet presAssocID="{3FB55B28-B1FB-4410-9655-CB45300829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858CC6-0D74-40CC-A2E3-76AE81A668D3}" type="pres">
      <dgm:prSet presAssocID="{F1A753E7-2F07-4A4D-AD23-C759643FE209}" presName="spacer" presStyleCnt="0"/>
      <dgm:spPr/>
    </dgm:pt>
    <dgm:pt modelId="{565F24BF-6A8F-4BE9-A5F5-771CC329B1CE}" type="pres">
      <dgm:prSet presAssocID="{82218114-616B-4B05-BC6D-21D578C8A4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2A3840-4917-4A67-9954-247DFF57A008}" type="presOf" srcId="{82218114-616B-4B05-BC6D-21D578C8A4C7}" destId="{565F24BF-6A8F-4BE9-A5F5-771CC329B1CE}" srcOrd="0" destOrd="0" presId="urn:microsoft.com/office/officeart/2005/8/layout/vList2"/>
    <dgm:cxn modelId="{0A63E7E4-B5ED-4851-832B-6499C5B6A62C}" type="presOf" srcId="{3FB55B28-B1FB-4410-9655-CB4530082941}" destId="{196CE3A3-F710-4EE5-8206-7ED0CF8D4F2A}" srcOrd="0" destOrd="0" presId="urn:microsoft.com/office/officeart/2005/8/layout/vList2"/>
    <dgm:cxn modelId="{9E671230-36FE-41AD-B10C-CA3C35EC915C}" type="presOf" srcId="{9E4C441A-3474-4B2B-9F30-AD1F54133681}" destId="{A300F46B-22A0-4703-B379-56937F8C0BE5}" srcOrd="0" destOrd="0" presId="urn:microsoft.com/office/officeart/2005/8/layout/vList2"/>
    <dgm:cxn modelId="{A1184A0A-16F9-47F1-A2C6-587074C30346}" srcId="{E4A3B3AC-5AC4-4BB2-8508-67465D08BE1B}" destId="{82218114-616B-4B05-BC6D-21D578C8A4C7}" srcOrd="3" destOrd="0" parTransId="{4CDE1F61-5691-47FE-A8BF-0CB1EDBB815B}" sibTransId="{C2727E8A-B486-4BC0-8421-E4A7372EAFF4}"/>
    <dgm:cxn modelId="{BB7DC61B-5E65-48E7-9FA6-63C94AD7B4B4}" srcId="{E4A3B3AC-5AC4-4BB2-8508-67465D08BE1B}" destId="{3FB55B28-B1FB-4410-9655-CB4530082941}" srcOrd="2" destOrd="0" parTransId="{614BC144-4C25-4024-9656-12EFFEFDBE58}" sibTransId="{F1A753E7-2F07-4A4D-AD23-C759643FE209}"/>
    <dgm:cxn modelId="{3E8AF642-AC11-4F83-B4CE-E60EB835E673}" type="presOf" srcId="{E4A3B3AC-5AC4-4BB2-8508-67465D08BE1B}" destId="{6A0C1E95-A355-44B8-A84D-257F4D565284}" srcOrd="0" destOrd="0" presId="urn:microsoft.com/office/officeart/2005/8/layout/vList2"/>
    <dgm:cxn modelId="{4029C454-66F0-47CC-B3AA-9FFE59D27E9D}" type="presOf" srcId="{7FC6A4C5-D267-4B63-968E-D11A2670BAF5}" destId="{9C4F697B-A513-4C02-B96D-AB53D91DA2FA}" srcOrd="0" destOrd="0" presId="urn:microsoft.com/office/officeart/2005/8/layout/vList2"/>
    <dgm:cxn modelId="{4D587B92-00C8-4E67-B06D-BCACFBEB31C8}" srcId="{E4A3B3AC-5AC4-4BB2-8508-67465D08BE1B}" destId="{9E4C441A-3474-4B2B-9F30-AD1F54133681}" srcOrd="0" destOrd="0" parTransId="{7D938382-2385-4EAC-B408-4BC8F1A1E1B9}" sibTransId="{94BD87FF-A2A3-4AF8-84E0-8FD2F8D01816}"/>
    <dgm:cxn modelId="{1AA963D5-FFCC-4353-A98B-6B94E786F0FA}" srcId="{E4A3B3AC-5AC4-4BB2-8508-67465D08BE1B}" destId="{7FC6A4C5-D267-4B63-968E-D11A2670BAF5}" srcOrd="1" destOrd="0" parTransId="{105BE4DF-8759-47ED-AD9C-5757B74978E7}" sibTransId="{616792B2-1174-4918-A484-242C50496844}"/>
    <dgm:cxn modelId="{CCB92994-4B5A-4100-8913-ED3CA0780CB8}" type="presParOf" srcId="{6A0C1E95-A355-44B8-A84D-257F4D565284}" destId="{A300F46B-22A0-4703-B379-56937F8C0BE5}" srcOrd="0" destOrd="0" presId="urn:microsoft.com/office/officeart/2005/8/layout/vList2"/>
    <dgm:cxn modelId="{2832AB44-7464-4520-920F-E445F44CCB54}" type="presParOf" srcId="{6A0C1E95-A355-44B8-A84D-257F4D565284}" destId="{6992B73F-4E0A-4452-A300-79EE294935F7}" srcOrd="1" destOrd="0" presId="urn:microsoft.com/office/officeart/2005/8/layout/vList2"/>
    <dgm:cxn modelId="{425B442B-D152-4CE0-983D-CFE6C1A9D2CF}" type="presParOf" srcId="{6A0C1E95-A355-44B8-A84D-257F4D565284}" destId="{9C4F697B-A513-4C02-B96D-AB53D91DA2FA}" srcOrd="2" destOrd="0" presId="urn:microsoft.com/office/officeart/2005/8/layout/vList2"/>
    <dgm:cxn modelId="{E64544CB-2B14-4ED3-B9BA-6A81FB1D5013}" type="presParOf" srcId="{6A0C1E95-A355-44B8-A84D-257F4D565284}" destId="{94A152F7-47BB-483B-9B6B-4A5DFD4E718F}" srcOrd="3" destOrd="0" presId="urn:microsoft.com/office/officeart/2005/8/layout/vList2"/>
    <dgm:cxn modelId="{0A5F74F1-BE48-4AEC-B1F8-980FBA41C257}" type="presParOf" srcId="{6A0C1E95-A355-44B8-A84D-257F4D565284}" destId="{196CE3A3-F710-4EE5-8206-7ED0CF8D4F2A}" srcOrd="4" destOrd="0" presId="urn:microsoft.com/office/officeart/2005/8/layout/vList2"/>
    <dgm:cxn modelId="{E7062152-5F92-4AD2-A848-8D46D4819D46}" type="presParOf" srcId="{6A0C1E95-A355-44B8-A84D-257F4D565284}" destId="{38858CC6-0D74-40CC-A2E3-76AE81A668D3}" srcOrd="5" destOrd="0" presId="urn:microsoft.com/office/officeart/2005/8/layout/vList2"/>
    <dgm:cxn modelId="{85E7CED6-6867-4860-B2B9-5995F48C7823}" type="presParOf" srcId="{6A0C1E95-A355-44B8-A84D-257F4D565284}" destId="{565F24BF-6A8F-4BE9-A5F5-771CC329B1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E41B85-0E79-4A19-A41B-EEEC644A8D6B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E2579664-85A8-4948-9398-947EBD7A4BF5}">
      <dgm:prSet phldrT="[Text]" custT="1"/>
      <dgm:spPr/>
      <dgm:t>
        <a:bodyPr/>
        <a:lstStyle/>
        <a:p>
          <a:pPr algn="ctr"/>
          <a:r>
            <a:rPr lang="de-DE" sz="1800" dirty="0" smtClean="0">
              <a:solidFill>
                <a:schemeClr val="bg1"/>
              </a:solidFill>
            </a:rPr>
            <a:t>34 </a:t>
          </a:r>
          <a:r>
            <a:rPr lang="de-DE" sz="1800" dirty="0" err="1" smtClean="0">
              <a:solidFill>
                <a:schemeClr val="bg1"/>
              </a:solidFill>
            </a:rPr>
            <a:t>WStd</a:t>
          </a:r>
          <a:r>
            <a:rPr lang="de-DE" sz="1800" dirty="0" smtClean="0">
              <a:solidFill>
                <a:schemeClr val="bg1"/>
              </a:solidFill>
            </a:rPr>
            <a:t>.</a:t>
          </a:r>
          <a:endParaRPr lang="de-DE" sz="1800" dirty="0">
            <a:solidFill>
              <a:schemeClr val="bg1"/>
            </a:solidFill>
          </a:endParaRPr>
        </a:p>
      </dgm:t>
    </dgm:pt>
    <dgm:pt modelId="{168F70F8-A7F0-423D-95CA-3856191FB74C}" type="parTrans" cxnId="{27296908-73B2-4554-99CF-2679CB928B28}">
      <dgm:prSet/>
      <dgm:spPr/>
      <dgm:t>
        <a:bodyPr/>
        <a:lstStyle/>
        <a:p>
          <a:endParaRPr lang="de-DE"/>
        </a:p>
      </dgm:t>
    </dgm:pt>
    <dgm:pt modelId="{F02BD439-4E5C-4887-8741-D7B166C450C5}" type="sibTrans" cxnId="{27296908-73B2-4554-99CF-2679CB928B28}">
      <dgm:prSet/>
      <dgm:spPr/>
      <dgm:t>
        <a:bodyPr/>
        <a:lstStyle/>
        <a:p>
          <a:endParaRPr lang="de-DE"/>
        </a:p>
      </dgm:t>
    </dgm:pt>
    <dgm:pt modelId="{90D5DF30-70B9-4F7F-8743-CA251EA37639}" type="pres">
      <dgm:prSet presAssocID="{82E41B85-0E79-4A19-A41B-EEEC644A8D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4D975E-628F-4AFD-9E06-77F3E77EBAA0}" type="pres">
      <dgm:prSet presAssocID="{E2579664-85A8-4948-9398-947EBD7A4BF5}" presName="parentText" presStyleLbl="node1" presStyleIdx="0" presStyleCnt="1" custScaleX="100000" custScaleY="31526" custLinFactNeighborX="-98" custLinFactNeighborY="-20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AAFCAB-C1D9-4AAE-8488-0A1059EC7AA0}" type="presOf" srcId="{E2579664-85A8-4948-9398-947EBD7A4BF5}" destId="{454D975E-628F-4AFD-9E06-77F3E77EBAA0}" srcOrd="0" destOrd="0" presId="urn:microsoft.com/office/officeart/2005/8/layout/vList2"/>
    <dgm:cxn modelId="{27296908-73B2-4554-99CF-2679CB928B28}" srcId="{82E41B85-0E79-4A19-A41B-EEEC644A8D6B}" destId="{E2579664-85A8-4948-9398-947EBD7A4BF5}" srcOrd="0" destOrd="0" parTransId="{168F70F8-A7F0-423D-95CA-3856191FB74C}" sibTransId="{F02BD439-4E5C-4887-8741-D7B166C450C5}"/>
    <dgm:cxn modelId="{59798E31-B85F-4A1C-B35C-02523585B74B}" type="presOf" srcId="{82E41B85-0E79-4A19-A41B-EEEC644A8D6B}" destId="{90D5DF30-70B9-4F7F-8743-CA251EA37639}" srcOrd="0" destOrd="0" presId="urn:microsoft.com/office/officeart/2005/8/layout/vList2"/>
    <dgm:cxn modelId="{A73DD6BC-CB89-4D75-BC0F-B80CF500DA99}" type="presParOf" srcId="{90D5DF30-70B9-4F7F-8743-CA251EA37639}" destId="{454D975E-628F-4AFD-9E06-77F3E77EBA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38AF3F-2CF2-4547-AEED-FE6F7FB2330F}" type="doc">
      <dgm:prSet loTypeId="urn:microsoft.com/office/officeart/2005/8/layout/hProcess7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4A3D07AD-B8B4-4A5B-A1DD-4B48A65BB034}" type="pres">
      <dgm:prSet presAssocID="{3938AF3F-2CF2-4547-AEED-FE6F7FB23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BE7555BF-654F-463D-9843-281B01F8CF1D}" type="presOf" srcId="{3938AF3F-2CF2-4547-AEED-FE6F7FB2330F}" destId="{4A3D07AD-B8B4-4A5B-A1DD-4B48A65BB034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F25D1CE-6BA8-48F1-BD52-13DD35171952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880D0361-91E7-44A3-A9C3-B828BB9FDC9D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Integriertes Vertiefungsfach</a:t>
          </a:r>
        </a:p>
      </dgm:t>
    </dgm:pt>
    <dgm:pt modelId="{CCDAD785-E993-400F-8B1D-6E1E3E83D4D4}" type="sibTrans" cxnId="{106F7BEA-5468-4285-9763-16D656584469}">
      <dgm:prSet/>
      <dgm:spPr/>
      <dgm:t>
        <a:bodyPr/>
        <a:lstStyle/>
        <a:p>
          <a:endParaRPr lang="de-DE"/>
        </a:p>
      </dgm:t>
    </dgm:pt>
    <dgm:pt modelId="{7F138EE1-0257-4797-9DB2-B26A54FB8DA6}" type="parTrans" cxnId="{106F7BEA-5468-4285-9763-16D656584469}">
      <dgm:prSet/>
      <dgm:spPr/>
      <dgm:t>
        <a:bodyPr/>
        <a:lstStyle/>
        <a:p>
          <a:endParaRPr lang="de-DE"/>
        </a:p>
      </dgm:t>
    </dgm:pt>
    <dgm:pt modelId="{8F526D6D-BED6-43A4-AB87-F49FAD1A46F9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Wahlbereich</a:t>
          </a:r>
        </a:p>
      </dgm:t>
    </dgm:pt>
    <dgm:pt modelId="{1540E977-F070-4099-BA71-9FDFF9306207}" type="sibTrans" cxnId="{D6C23233-D007-451D-BCF8-06A3DB0BB24E}">
      <dgm:prSet/>
      <dgm:spPr/>
      <dgm:t>
        <a:bodyPr/>
        <a:lstStyle/>
        <a:p>
          <a:endParaRPr lang="de-DE"/>
        </a:p>
      </dgm:t>
    </dgm:pt>
    <dgm:pt modelId="{E34A2066-08FC-4DC4-BEC5-62DF21C57A83}" type="parTrans" cxnId="{D6C23233-D007-451D-BCF8-06A3DB0BB24E}">
      <dgm:prSet/>
      <dgm:spPr/>
      <dgm:t>
        <a:bodyPr/>
        <a:lstStyle/>
        <a:p>
          <a:endParaRPr lang="de-DE"/>
        </a:p>
      </dgm:t>
    </dgm:pt>
    <dgm:pt modelId="{54052ACB-A924-42C7-9307-A12177308EE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weitere </a:t>
          </a:r>
          <a:r>
            <a:rPr lang="de-DE" sz="1800" dirty="0" err="1" smtClean="0">
              <a:solidFill>
                <a:schemeClr val="bg1"/>
              </a:solidFill>
              <a:cs typeface="Times New Roman" pitchFamily="18" charset="0"/>
            </a:rPr>
            <a:t>Nw</a:t>
          </a: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.|Sprache</a:t>
          </a:r>
        </a:p>
      </dgm:t>
    </dgm:pt>
    <dgm:pt modelId="{D2D3715B-0AB9-4B25-9336-CD4200BDF2B6}" type="sibTrans" cxnId="{47B8C9DC-5DDF-4E8C-8EB2-74EE032176AB}">
      <dgm:prSet/>
      <dgm:spPr/>
      <dgm:t>
        <a:bodyPr/>
        <a:lstStyle/>
        <a:p>
          <a:endParaRPr lang="de-DE"/>
        </a:p>
      </dgm:t>
    </dgm:pt>
    <dgm:pt modelId="{5A82C5AB-7E15-4DF3-A182-0B79FCEF5E46}" type="parTrans" cxnId="{47B8C9DC-5DDF-4E8C-8EB2-74EE032176AB}">
      <dgm:prSet/>
      <dgm:spPr/>
      <dgm:t>
        <a:bodyPr/>
        <a:lstStyle/>
        <a:p>
          <a:endParaRPr lang="de-DE"/>
        </a:p>
      </dgm:t>
    </dgm:pt>
    <dgm:pt modelId="{9E7A223B-54FC-4D36-8D05-EC7411AAC93F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Sport</a:t>
          </a:r>
        </a:p>
      </dgm:t>
    </dgm:pt>
    <dgm:pt modelId="{538DA67D-616D-47E0-BCBD-0469E58218A4}" type="sibTrans" cxnId="{9C6DD908-53DF-4EC1-9846-7340F4653D22}">
      <dgm:prSet/>
      <dgm:spPr/>
      <dgm:t>
        <a:bodyPr/>
        <a:lstStyle/>
        <a:p>
          <a:endParaRPr lang="de-DE"/>
        </a:p>
      </dgm:t>
    </dgm:pt>
    <dgm:pt modelId="{F5931A05-AE56-44F1-BE7A-E7755BE9F79E}" type="parTrans" cxnId="{9C6DD908-53DF-4EC1-9846-7340F4653D22}">
      <dgm:prSet/>
      <dgm:spPr/>
      <dgm:t>
        <a:bodyPr/>
        <a:lstStyle/>
        <a:p>
          <a:endParaRPr lang="de-DE"/>
        </a:p>
      </dgm:t>
    </dgm:pt>
    <dgm:pt modelId="{C7071E1F-19A1-4A72-90F0-1158875F5314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</a:t>
          </a:r>
          <a:r>
            <a:rPr lang="de-DE" sz="1800" dirty="0" err="1" smtClean="0">
              <a:solidFill>
                <a:schemeClr val="bg1"/>
              </a:solidFill>
              <a:cs typeface="Times New Roman" pitchFamily="18" charset="0"/>
            </a:rPr>
            <a:t>Religion|Philosophie</a:t>
          </a:r>
          <a:endParaRPr lang="de-DE" sz="1800" dirty="0" smtClean="0">
            <a:solidFill>
              <a:schemeClr val="bg1"/>
            </a:solidFill>
            <a:cs typeface="Times New Roman" pitchFamily="18" charset="0"/>
          </a:endParaRPr>
        </a:p>
      </dgm:t>
    </dgm:pt>
    <dgm:pt modelId="{7A89067D-DCA8-4C98-8735-BE86092D419A}" type="sibTrans" cxnId="{62D0CCC2-85BF-447C-B379-1803DA239887}">
      <dgm:prSet/>
      <dgm:spPr/>
      <dgm:t>
        <a:bodyPr/>
        <a:lstStyle/>
        <a:p>
          <a:endParaRPr lang="de-DE"/>
        </a:p>
      </dgm:t>
    </dgm:pt>
    <dgm:pt modelId="{06C1B9DF-065C-4BF2-AF5D-2FA0F928ED2D}" type="parTrans" cxnId="{62D0CCC2-85BF-447C-B379-1803DA239887}">
      <dgm:prSet/>
      <dgm:spPr/>
      <dgm:t>
        <a:bodyPr/>
        <a:lstStyle/>
        <a:p>
          <a:endParaRPr lang="de-DE"/>
        </a:p>
      </dgm:t>
    </dgm:pt>
    <dgm:pt modelId="{BEAFE5D4-96B0-4272-A30F-F8B99A159419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Pflichtbereich III. Aufgabenfeld</a:t>
          </a:r>
        </a:p>
      </dgm:t>
    </dgm:pt>
    <dgm:pt modelId="{1CA616B3-A8FB-42A6-BC90-DB369979A07A}" type="sibTrans" cxnId="{B8F440B8-8EE6-4D62-BB23-D70F7B1A256A}">
      <dgm:prSet/>
      <dgm:spPr/>
      <dgm:t>
        <a:bodyPr/>
        <a:lstStyle/>
        <a:p>
          <a:endParaRPr lang="de-DE"/>
        </a:p>
      </dgm:t>
    </dgm:pt>
    <dgm:pt modelId="{02968FD6-25E8-4CEF-917D-D64333F2B39A}" type="parTrans" cxnId="{B8F440B8-8EE6-4D62-BB23-D70F7B1A256A}">
      <dgm:prSet/>
      <dgm:spPr/>
      <dgm:t>
        <a:bodyPr/>
        <a:lstStyle/>
        <a:p>
          <a:endParaRPr lang="de-DE"/>
        </a:p>
      </dgm:t>
    </dgm:pt>
    <dgm:pt modelId="{4F59C327-FE5D-4C5A-885E-1A0FCDFCB239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Pflichtbereich II. Aufgabenfeld</a:t>
          </a:r>
        </a:p>
      </dgm:t>
    </dgm:pt>
    <dgm:pt modelId="{A93F18AC-3DB6-4DC7-8743-AE01945EF3A9}" type="sibTrans" cxnId="{C9F5A94E-DB4A-4EEE-807E-DF569D56A4EB}">
      <dgm:prSet/>
      <dgm:spPr/>
      <dgm:t>
        <a:bodyPr/>
        <a:lstStyle/>
        <a:p>
          <a:endParaRPr lang="de-DE"/>
        </a:p>
      </dgm:t>
    </dgm:pt>
    <dgm:pt modelId="{7826F9DB-654E-4835-AB39-B825082DB64E}" type="parTrans" cxnId="{C9F5A94E-DB4A-4EEE-807E-DF569D56A4EB}">
      <dgm:prSet/>
      <dgm:spPr/>
      <dgm:t>
        <a:bodyPr/>
        <a:lstStyle/>
        <a:p>
          <a:endParaRPr lang="de-DE"/>
        </a:p>
      </dgm:t>
    </dgm:pt>
    <dgm:pt modelId="{3E6B85C5-02D5-4023-B9FB-9F225A4C2D6E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Kunst o. Musik</a:t>
          </a:r>
        </a:p>
      </dgm:t>
    </dgm:pt>
    <dgm:pt modelId="{21FB592E-137C-4C83-BA25-8FBE147C3643}" type="sibTrans" cxnId="{271D4933-F888-44F1-977F-1AE1C7DC4322}">
      <dgm:prSet/>
      <dgm:spPr/>
      <dgm:t>
        <a:bodyPr/>
        <a:lstStyle/>
        <a:p>
          <a:endParaRPr lang="de-DE"/>
        </a:p>
      </dgm:t>
    </dgm:pt>
    <dgm:pt modelId="{F5FFB5E6-179B-4228-9E4B-C513F7C94425}" type="parTrans" cxnId="{271D4933-F888-44F1-977F-1AE1C7DC4322}">
      <dgm:prSet/>
      <dgm:spPr/>
      <dgm:t>
        <a:bodyPr/>
        <a:lstStyle/>
        <a:p>
          <a:endParaRPr lang="de-DE"/>
        </a:p>
      </dgm:t>
    </dgm:pt>
    <dgm:pt modelId="{15E9F25A-20B2-46A8-A9CB-55A4A11010C9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1. Fremdsprache</a:t>
          </a:r>
        </a:p>
      </dgm:t>
    </dgm:pt>
    <dgm:pt modelId="{5DB7E3A0-4A26-4A00-BE3B-8BB5BE9E278A}" type="sibTrans" cxnId="{48724060-5C64-430F-AC2E-8EE978574226}">
      <dgm:prSet/>
      <dgm:spPr/>
      <dgm:t>
        <a:bodyPr/>
        <a:lstStyle/>
        <a:p>
          <a:endParaRPr lang="de-DE"/>
        </a:p>
      </dgm:t>
    </dgm:pt>
    <dgm:pt modelId="{4645E9AE-6315-4B7D-B503-056D59E95B5B}" type="parTrans" cxnId="{48724060-5C64-430F-AC2E-8EE978574226}">
      <dgm:prSet/>
      <dgm:spPr/>
      <dgm:t>
        <a:bodyPr/>
        <a:lstStyle/>
        <a:p>
          <a:endParaRPr lang="de-DE"/>
        </a:p>
      </dgm:t>
    </dgm:pt>
    <dgm:pt modelId="{FDC2E7EC-92F7-42D6-B9F2-00732F7B63D5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Pflichtfach Mathematik</a:t>
          </a:r>
        </a:p>
      </dgm:t>
    </dgm:pt>
    <dgm:pt modelId="{309D3160-0CDE-4C5B-90F5-ADD8E5CFCBEA}" type="sibTrans" cxnId="{E4159619-2A80-4F7B-895A-3FDC0BBDDD4F}">
      <dgm:prSet/>
      <dgm:spPr/>
      <dgm:t>
        <a:bodyPr/>
        <a:lstStyle/>
        <a:p>
          <a:endParaRPr lang="de-DE"/>
        </a:p>
      </dgm:t>
    </dgm:pt>
    <dgm:pt modelId="{80F9D7B5-353D-448B-B851-532A638F2E31}" type="parTrans" cxnId="{E4159619-2A80-4F7B-895A-3FDC0BBDDD4F}">
      <dgm:prSet/>
      <dgm:spPr/>
      <dgm:t>
        <a:bodyPr/>
        <a:lstStyle/>
        <a:p>
          <a:endParaRPr lang="de-DE"/>
        </a:p>
      </dgm:t>
    </dgm:pt>
    <dgm:pt modelId="{D69C54AD-C2A9-4A03-98E1-E25F408D89EC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  <a:cs typeface="Times New Roman" pitchFamily="18" charset="0"/>
            </a:rPr>
            <a:t>Pflichtbfach</a:t>
          </a:r>
          <a:r>
            <a:rPr lang="de-DE" sz="1800" dirty="0" smtClean="0">
              <a:solidFill>
                <a:schemeClr val="bg1"/>
              </a:solidFill>
              <a:cs typeface="Times New Roman" pitchFamily="18" charset="0"/>
            </a:rPr>
            <a:t> Deutsch</a:t>
          </a:r>
          <a:endParaRPr lang="de-DE" sz="1800" dirty="0">
            <a:solidFill>
              <a:schemeClr val="bg1"/>
            </a:solidFill>
          </a:endParaRPr>
        </a:p>
      </dgm:t>
    </dgm:pt>
    <dgm:pt modelId="{1929DFBF-A08B-4E81-9D4D-4690FA40A489}" type="sibTrans" cxnId="{036D58F7-80EA-4BA3-8408-525CF053EA63}">
      <dgm:prSet/>
      <dgm:spPr/>
      <dgm:t>
        <a:bodyPr/>
        <a:lstStyle/>
        <a:p>
          <a:endParaRPr lang="de-DE"/>
        </a:p>
      </dgm:t>
    </dgm:pt>
    <dgm:pt modelId="{499C327A-95C0-4DC4-8C3E-0A89BAE4253C}" type="parTrans" cxnId="{036D58F7-80EA-4BA3-8408-525CF053EA63}">
      <dgm:prSet/>
      <dgm:spPr/>
      <dgm:t>
        <a:bodyPr/>
        <a:lstStyle/>
        <a:p>
          <a:endParaRPr lang="de-DE"/>
        </a:p>
      </dgm:t>
    </dgm:pt>
    <dgm:pt modelId="{28D3AE8F-C780-4A21-A4D8-68B55B96D4F8}" type="pres">
      <dgm:prSet presAssocID="{5F25D1CE-6BA8-48F1-BD52-13DD35171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98E562-17C5-490E-AB33-404D4B180BF1}" type="pres">
      <dgm:prSet presAssocID="{D69C54AD-C2A9-4A03-98E1-E25F408D89EC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A67090-A010-42C7-9AF3-FCA9AE438DD7}" type="pres">
      <dgm:prSet presAssocID="{1929DFBF-A08B-4E81-9D4D-4690FA40A489}" presName="spacer" presStyleCnt="0"/>
      <dgm:spPr/>
      <dgm:t>
        <a:bodyPr/>
        <a:lstStyle/>
        <a:p>
          <a:endParaRPr lang="de-DE"/>
        </a:p>
      </dgm:t>
    </dgm:pt>
    <dgm:pt modelId="{97039F9E-3E22-4DF4-906C-8D4A0AB4089A}" type="pres">
      <dgm:prSet presAssocID="{FDC2E7EC-92F7-42D6-B9F2-00732F7B63D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390801-2B9D-4774-B258-DEA3023944E7}" type="pres">
      <dgm:prSet presAssocID="{309D3160-0CDE-4C5B-90F5-ADD8E5CFCBEA}" presName="spacer" presStyleCnt="0"/>
      <dgm:spPr/>
      <dgm:t>
        <a:bodyPr/>
        <a:lstStyle/>
        <a:p>
          <a:endParaRPr lang="de-DE"/>
        </a:p>
      </dgm:t>
    </dgm:pt>
    <dgm:pt modelId="{EADFEC10-350D-4374-8A7D-1A0E7755D1FE}" type="pres">
      <dgm:prSet presAssocID="{15E9F25A-20B2-46A8-A9CB-55A4A11010C9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7C23DE-33E3-4D60-801A-23D7480F1E6B}" type="pres">
      <dgm:prSet presAssocID="{5DB7E3A0-4A26-4A00-BE3B-8BB5BE9E278A}" presName="spacer" presStyleCnt="0"/>
      <dgm:spPr/>
      <dgm:t>
        <a:bodyPr/>
        <a:lstStyle/>
        <a:p>
          <a:endParaRPr lang="de-DE"/>
        </a:p>
      </dgm:t>
    </dgm:pt>
    <dgm:pt modelId="{5D8F1CBA-B53C-445F-A969-08137AEA6ACD}" type="pres">
      <dgm:prSet presAssocID="{3E6B85C5-02D5-4023-B9FB-9F225A4C2D6E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C9597B-9C1F-4B32-A232-214A02468640}" type="pres">
      <dgm:prSet presAssocID="{21FB592E-137C-4C83-BA25-8FBE147C3643}" presName="spacer" presStyleCnt="0"/>
      <dgm:spPr/>
      <dgm:t>
        <a:bodyPr/>
        <a:lstStyle/>
        <a:p>
          <a:endParaRPr lang="de-DE"/>
        </a:p>
      </dgm:t>
    </dgm:pt>
    <dgm:pt modelId="{15935B12-86EA-4262-B60B-74D3D7FF2BA0}" type="pres">
      <dgm:prSet presAssocID="{4F59C327-FE5D-4C5A-885E-1A0FCDFCB23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B8CC09-44F3-4D1E-8B78-37456C837286}" type="pres">
      <dgm:prSet presAssocID="{A93F18AC-3DB6-4DC7-8743-AE01945EF3A9}" presName="spacer" presStyleCnt="0"/>
      <dgm:spPr/>
      <dgm:t>
        <a:bodyPr/>
        <a:lstStyle/>
        <a:p>
          <a:endParaRPr lang="de-DE"/>
        </a:p>
      </dgm:t>
    </dgm:pt>
    <dgm:pt modelId="{6F4144E7-D70D-4B5E-A043-DE286D861594}" type="pres">
      <dgm:prSet presAssocID="{BEAFE5D4-96B0-4272-A30F-F8B99A159419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72C068-F5B2-4470-AB0D-59F5C19548A0}" type="pres">
      <dgm:prSet presAssocID="{1CA616B3-A8FB-42A6-BC90-DB369979A07A}" presName="spacer" presStyleCnt="0"/>
      <dgm:spPr/>
      <dgm:t>
        <a:bodyPr/>
        <a:lstStyle/>
        <a:p>
          <a:endParaRPr lang="de-DE"/>
        </a:p>
      </dgm:t>
    </dgm:pt>
    <dgm:pt modelId="{893B86B7-F73D-46E3-9918-5BEADB444985}" type="pres">
      <dgm:prSet presAssocID="{C7071E1F-19A1-4A72-90F0-1158875F531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1F6168-03E8-47A4-A53F-A07E60910A5F}" type="pres">
      <dgm:prSet presAssocID="{7A89067D-DCA8-4C98-8735-BE86092D419A}" presName="spacer" presStyleCnt="0"/>
      <dgm:spPr/>
      <dgm:t>
        <a:bodyPr/>
        <a:lstStyle/>
        <a:p>
          <a:endParaRPr lang="de-DE"/>
        </a:p>
      </dgm:t>
    </dgm:pt>
    <dgm:pt modelId="{0170ED27-9CF0-4A4B-9C2A-06B011FB7121}" type="pres">
      <dgm:prSet presAssocID="{9E7A223B-54FC-4D36-8D05-EC7411AAC93F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F93735-9543-45D7-8C61-7D2406681607}" type="pres">
      <dgm:prSet presAssocID="{538DA67D-616D-47E0-BCBD-0469E58218A4}" presName="spacer" presStyleCnt="0"/>
      <dgm:spPr/>
      <dgm:t>
        <a:bodyPr/>
        <a:lstStyle/>
        <a:p>
          <a:endParaRPr lang="de-DE"/>
        </a:p>
      </dgm:t>
    </dgm:pt>
    <dgm:pt modelId="{6B36D026-9514-49C5-A7DD-78A0AEED2870}" type="pres">
      <dgm:prSet presAssocID="{54052ACB-A924-42C7-9307-A12177308EE7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D202A9-3FFC-4575-A045-881BBC62D04E}" type="pres">
      <dgm:prSet presAssocID="{D2D3715B-0AB9-4B25-9336-CD4200BDF2B6}" presName="spacer" presStyleCnt="0"/>
      <dgm:spPr/>
      <dgm:t>
        <a:bodyPr/>
        <a:lstStyle/>
        <a:p>
          <a:endParaRPr lang="de-DE"/>
        </a:p>
      </dgm:t>
    </dgm:pt>
    <dgm:pt modelId="{610181C3-6FE4-4359-9B65-BF0018458FBA}" type="pres">
      <dgm:prSet presAssocID="{8F526D6D-BED6-43A4-AB87-F49FAD1A46F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DA3D68-CA88-486F-BC68-B809138999F0}" type="pres">
      <dgm:prSet presAssocID="{1540E977-F070-4099-BA71-9FDFF9306207}" presName="spacer" presStyleCnt="0"/>
      <dgm:spPr/>
      <dgm:t>
        <a:bodyPr/>
        <a:lstStyle/>
        <a:p>
          <a:endParaRPr lang="de-DE"/>
        </a:p>
      </dgm:t>
    </dgm:pt>
    <dgm:pt modelId="{05302AB1-0331-4596-AD67-398D62ED3318}" type="pres">
      <dgm:prSet presAssocID="{880D0361-91E7-44A3-A9C3-B828BB9FDC9D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1B5D41-B1E8-4AE3-95FF-27B2CAC466BA}" type="presOf" srcId="{5F25D1CE-6BA8-48F1-BD52-13DD35171952}" destId="{28D3AE8F-C780-4A21-A4D8-68B55B96D4F8}" srcOrd="0" destOrd="0" presId="urn:microsoft.com/office/officeart/2005/8/layout/vList2"/>
    <dgm:cxn modelId="{BE11679B-598D-4301-A870-7DAC5FDFCCBB}" type="presOf" srcId="{8F526D6D-BED6-43A4-AB87-F49FAD1A46F9}" destId="{610181C3-6FE4-4359-9B65-BF0018458FBA}" srcOrd="0" destOrd="0" presId="urn:microsoft.com/office/officeart/2005/8/layout/vList2"/>
    <dgm:cxn modelId="{106F7BEA-5468-4285-9763-16D656584469}" srcId="{5F25D1CE-6BA8-48F1-BD52-13DD35171952}" destId="{880D0361-91E7-44A3-A9C3-B828BB9FDC9D}" srcOrd="10" destOrd="0" parTransId="{7F138EE1-0257-4797-9DB2-B26A54FB8DA6}" sibTransId="{CCDAD785-E993-400F-8B1D-6E1E3E83D4D4}"/>
    <dgm:cxn modelId="{B7A9E0D0-89A9-41E4-B27F-A3D0D8F4CE2B}" type="presOf" srcId="{3E6B85C5-02D5-4023-B9FB-9F225A4C2D6E}" destId="{5D8F1CBA-B53C-445F-A969-08137AEA6ACD}" srcOrd="0" destOrd="0" presId="urn:microsoft.com/office/officeart/2005/8/layout/vList2"/>
    <dgm:cxn modelId="{D6C23233-D007-451D-BCF8-06A3DB0BB24E}" srcId="{5F25D1CE-6BA8-48F1-BD52-13DD35171952}" destId="{8F526D6D-BED6-43A4-AB87-F49FAD1A46F9}" srcOrd="9" destOrd="0" parTransId="{E34A2066-08FC-4DC4-BEC5-62DF21C57A83}" sibTransId="{1540E977-F070-4099-BA71-9FDFF9306207}"/>
    <dgm:cxn modelId="{E4159619-2A80-4F7B-895A-3FDC0BBDDD4F}" srcId="{5F25D1CE-6BA8-48F1-BD52-13DD35171952}" destId="{FDC2E7EC-92F7-42D6-B9F2-00732F7B63D5}" srcOrd="1" destOrd="0" parTransId="{80F9D7B5-353D-448B-B851-532A638F2E31}" sibTransId="{309D3160-0CDE-4C5B-90F5-ADD8E5CFCBEA}"/>
    <dgm:cxn modelId="{62D0CCC2-85BF-447C-B379-1803DA239887}" srcId="{5F25D1CE-6BA8-48F1-BD52-13DD35171952}" destId="{C7071E1F-19A1-4A72-90F0-1158875F5314}" srcOrd="6" destOrd="0" parTransId="{06C1B9DF-065C-4BF2-AF5D-2FA0F928ED2D}" sibTransId="{7A89067D-DCA8-4C98-8735-BE86092D419A}"/>
    <dgm:cxn modelId="{10EE6FDE-B0B0-46BB-98EE-B39B12B06EC1}" type="presOf" srcId="{FDC2E7EC-92F7-42D6-B9F2-00732F7B63D5}" destId="{97039F9E-3E22-4DF4-906C-8D4A0AB4089A}" srcOrd="0" destOrd="0" presId="urn:microsoft.com/office/officeart/2005/8/layout/vList2"/>
    <dgm:cxn modelId="{9C6DD908-53DF-4EC1-9846-7340F4653D22}" srcId="{5F25D1CE-6BA8-48F1-BD52-13DD35171952}" destId="{9E7A223B-54FC-4D36-8D05-EC7411AAC93F}" srcOrd="7" destOrd="0" parTransId="{F5931A05-AE56-44F1-BE7A-E7755BE9F79E}" sibTransId="{538DA67D-616D-47E0-BCBD-0469E58218A4}"/>
    <dgm:cxn modelId="{271D4933-F888-44F1-977F-1AE1C7DC4322}" srcId="{5F25D1CE-6BA8-48F1-BD52-13DD35171952}" destId="{3E6B85C5-02D5-4023-B9FB-9F225A4C2D6E}" srcOrd="3" destOrd="0" parTransId="{F5FFB5E6-179B-4228-9E4B-C513F7C94425}" sibTransId="{21FB592E-137C-4C83-BA25-8FBE147C3643}"/>
    <dgm:cxn modelId="{0F5683DC-1A22-46EA-9B7A-829AA2EEFE3E}" type="presOf" srcId="{D69C54AD-C2A9-4A03-98E1-E25F408D89EC}" destId="{F898E562-17C5-490E-AB33-404D4B180BF1}" srcOrd="0" destOrd="0" presId="urn:microsoft.com/office/officeart/2005/8/layout/vList2"/>
    <dgm:cxn modelId="{036D58F7-80EA-4BA3-8408-525CF053EA63}" srcId="{5F25D1CE-6BA8-48F1-BD52-13DD35171952}" destId="{D69C54AD-C2A9-4A03-98E1-E25F408D89EC}" srcOrd="0" destOrd="0" parTransId="{499C327A-95C0-4DC4-8C3E-0A89BAE4253C}" sibTransId="{1929DFBF-A08B-4E81-9D4D-4690FA40A489}"/>
    <dgm:cxn modelId="{7E123D26-5DF8-4759-8977-458C366BE50A}" type="presOf" srcId="{15E9F25A-20B2-46A8-A9CB-55A4A11010C9}" destId="{EADFEC10-350D-4374-8A7D-1A0E7755D1FE}" srcOrd="0" destOrd="0" presId="urn:microsoft.com/office/officeart/2005/8/layout/vList2"/>
    <dgm:cxn modelId="{C9F5A94E-DB4A-4EEE-807E-DF569D56A4EB}" srcId="{5F25D1CE-6BA8-48F1-BD52-13DD35171952}" destId="{4F59C327-FE5D-4C5A-885E-1A0FCDFCB239}" srcOrd="4" destOrd="0" parTransId="{7826F9DB-654E-4835-AB39-B825082DB64E}" sibTransId="{A93F18AC-3DB6-4DC7-8743-AE01945EF3A9}"/>
    <dgm:cxn modelId="{81D73855-F0B3-40A7-B2AA-C874605E078D}" type="presOf" srcId="{C7071E1F-19A1-4A72-90F0-1158875F5314}" destId="{893B86B7-F73D-46E3-9918-5BEADB444985}" srcOrd="0" destOrd="0" presId="urn:microsoft.com/office/officeart/2005/8/layout/vList2"/>
    <dgm:cxn modelId="{48724060-5C64-430F-AC2E-8EE978574226}" srcId="{5F25D1CE-6BA8-48F1-BD52-13DD35171952}" destId="{15E9F25A-20B2-46A8-A9CB-55A4A11010C9}" srcOrd="2" destOrd="0" parTransId="{4645E9AE-6315-4B7D-B503-056D59E95B5B}" sibTransId="{5DB7E3A0-4A26-4A00-BE3B-8BB5BE9E278A}"/>
    <dgm:cxn modelId="{47B8C9DC-5DDF-4E8C-8EB2-74EE032176AB}" srcId="{5F25D1CE-6BA8-48F1-BD52-13DD35171952}" destId="{54052ACB-A924-42C7-9307-A12177308EE7}" srcOrd="8" destOrd="0" parTransId="{5A82C5AB-7E15-4DF3-A182-0B79FCEF5E46}" sibTransId="{D2D3715B-0AB9-4B25-9336-CD4200BDF2B6}"/>
    <dgm:cxn modelId="{369165D5-8C51-4254-B635-DF8C10EBF4BC}" type="presOf" srcId="{54052ACB-A924-42C7-9307-A12177308EE7}" destId="{6B36D026-9514-49C5-A7DD-78A0AEED2870}" srcOrd="0" destOrd="0" presId="urn:microsoft.com/office/officeart/2005/8/layout/vList2"/>
    <dgm:cxn modelId="{CEAAE220-E53A-406D-B995-62EE40BB8490}" type="presOf" srcId="{9E7A223B-54FC-4D36-8D05-EC7411AAC93F}" destId="{0170ED27-9CF0-4A4B-9C2A-06B011FB7121}" srcOrd="0" destOrd="0" presId="urn:microsoft.com/office/officeart/2005/8/layout/vList2"/>
    <dgm:cxn modelId="{B8F440B8-8EE6-4D62-BB23-D70F7B1A256A}" srcId="{5F25D1CE-6BA8-48F1-BD52-13DD35171952}" destId="{BEAFE5D4-96B0-4272-A30F-F8B99A159419}" srcOrd="5" destOrd="0" parTransId="{02968FD6-25E8-4CEF-917D-D64333F2B39A}" sibTransId="{1CA616B3-A8FB-42A6-BC90-DB369979A07A}"/>
    <dgm:cxn modelId="{6FB765DF-CD0F-404E-8B9B-54F4697F118A}" type="presOf" srcId="{880D0361-91E7-44A3-A9C3-B828BB9FDC9D}" destId="{05302AB1-0331-4596-AD67-398D62ED3318}" srcOrd="0" destOrd="0" presId="urn:microsoft.com/office/officeart/2005/8/layout/vList2"/>
    <dgm:cxn modelId="{6ED06B2C-22F5-4D00-9514-F2D840418841}" type="presOf" srcId="{4F59C327-FE5D-4C5A-885E-1A0FCDFCB239}" destId="{15935B12-86EA-4262-B60B-74D3D7FF2BA0}" srcOrd="0" destOrd="0" presId="urn:microsoft.com/office/officeart/2005/8/layout/vList2"/>
    <dgm:cxn modelId="{48A2148A-37D6-4519-9741-8F71E1F9E395}" type="presOf" srcId="{BEAFE5D4-96B0-4272-A30F-F8B99A159419}" destId="{6F4144E7-D70D-4B5E-A043-DE286D861594}" srcOrd="0" destOrd="0" presId="urn:microsoft.com/office/officeart/2005/8/layout/vList2"/>
    <dgm:cxn modelId="{27EA3A4F-6A4C-47A5-A69F-2D58B5DD09EE}" type="presParOf" srcId="{28D3AE8F-C780-4A21-A4D8-68B55B96D4F8}" destId="{F898E562-17C5-490E-AB33-404D4B180BF1}" srcOrd="0" destOrd="0" presId="urn:microsoft.com/office/officeart/2005/8/layout/vList2"/>
    <dgm:cxn modelId="{0649998D-6542-4EAF-84A2-1E81459EAA0F}" type="presParOf" srcId="{28D3AE8F-C780-4A21-A4D8-68B55B96D4F8}" destId="{5AA67090-A010-42C7-9AF3-FCA9AE438DD7}" srcOrd="1" destOrd="0" presId="urn:microsoft.com/office/officeart/2005/8/layout/vList2"/>
    <dgm:cxn modelId="{DC580D6C-9905-4A36-9037-5EF58BC83A1F}" type="presParOf" srcId="{28D3AE8F-C780-4A21-A4D8-68B55B96D4F8}" destId="{97039F9E-3E22-4DF4-906C-8D4A0AB4089A}" srcOrd="2" destOrd="0" presId="urn:microsoft.com/office/officeart/2005/8/layout/vList2"/>
    <dgm:cxn modelId="{7A069629-B0F3-406F-BFC6-A81E07B26802}" type="presParOf" srcId="{28D3AE8F-C780-4A21-A4D8-68B55B96D4F8}" destId="{E4390801-2B9D-4774-B258-DEA3023944E7}" srcOrd="3" destOrd="0" presId="urn:microsoft.com/office/officeart/2005/8/layout/vList2"/>
    <dgm:cxn modelId="{32BC00F3-3EA0-448E-BBA7-31754C699971}" type="presParOf" srcId="{28D3AE8F-C780-4A21-A4D8-68B55B96D4F8}" destId="{EADFEC10-350D-4374-8A7D-1A0E7755D1FE}" srcOrd="4" destOrd="0" presId="urn:microsoft.com/office/officeart/2005/8/layout/vList2"/>
    <dgm:cxn modelId="{FA03A0F3-610E-4C14-9D9D-D23D1F88057D}" type="presParOf" srcId="{28D3AE8F-C780-4A21-A4D8-68B55B96D4F8}" destId="{DE7C23DE-33E3-4D60-801A-23D7480F1E6B}" srcOrd="5" destOrd="0" presId="urn:microsoft.com/office/officeart/2005/8/layout/vList2"/>
    <dgm:cxn modelId="{5147C38F-DA16-4E4B-A336-BB93C54FAFB6}" type="presParOf" srcId="{28D3AE8F-C780-4A21-A4D8-68B55B96D4F8}" destId="{5D8F1CBA-B53C-445F-A969-08137AEA6ACD}" srcOrd="6" destOrd="0" presId="urn:microsoft.com/office/officeart/2005/8/layout/vList2"/>
    <dgm:cxn modelId="{545FE9E4-5DAB-4753-B7FC-05BD63FC615E}" type="presParOf" srcId="{28D3AE8F-C780-4A21-A4D8-68B55B96D4F8}" destId="{95C9597B-9C1F-4B32-A232-214A02468640}" srcOrd="7" destOrd="0" presId="urn:microsoft.com/office/officeart/2005/8/layout/vList2"/>
    <dgm:cxn modelId="{36B61666-A01D-4EE3-9B17-3637BECB3A28}" type="presParOf" srcId="{28D3AE8F-C780-4A21-A4D8-68B55B96D4F8}" destId="{15935B12-86EA-4262-B60B-74D3D7FF2BA0}" srcOrd="8" destOrd="0" presId="urn:microsoft.com/office/officeart/2005/8/layout/vList2"/>
    <dgm:cxn modelId="{5E76C65A-58D5-4E26-ABE6-EE7804A5BE32}" type="presParOf" srcId="{28D3AE8F-C780-4A21-A4D8-68B55B96D4F8}" destId="{86B8CC09-44F3-4D1E-8B78-37456C837286}" srcOrd="9" destOrd="0" presId="urn:microsoft.com/office/officeart/2005/8/layout/vList2"/>
    <dgm:cxn modelId="{EF37CDCA-F11F-4B23-A1C6-6897A6778097}" type="presParOf" srcId="{28D3AE8F-C780-4A21-A4D8-68B55B96D4F8}" destId="{6F4144E7-D70D-4B5E-A043-DE286D861594}" srcOrd="10" destOrd="0" presId="urn:microsoft.com/office/officeart/2005/8/layout/vList2"/>
    <dgm:cxn modelId="{40AC75BF-9FCE-4BF7-A832-A039C38475E0}" type="presParOf" srcId="{28D3AE8F-C780-4A21-A4D8-68B55B96D4F8}" destId="{9D72C068-F5B2-4470-AB0D-59F5C19548A0}" srcOrd="11" destOrd="0" presId="urn:microsoft.com/office/officeart/2005/8/layout/vList2"/>
    <dgm:cxn modelId="{7843F36F-5A7A-4240-BCC6-CDBC875D9A86}" type="presParOf" srcId="{28D3AE8F-C780-4A21-A4D8-68B55B96D4F8}" destId="{893B86B7-F73D-46E3-9918-5BEADB444985}" srcOrd="12" destOrd="0" presId="urn:microsoft.com/office/officeart/2005/8/layout/vList2"/>
    <dgm:cxn modelId="{7B0EFC34-849A-457A-BF99-563702AF3158}" type="presParOf" srcId="{28D3AE8F-C780-4A21-A4D8-68B55B96D4F8}" destId="{6C1F6168-03E8-47A4-A53F-A07E60910A5F}" srcOrd="13" destOrd="0" presId="urn:microsoft.com/office/officeart/2005/8/layout/vList2"/>
    <dgm:cxn modelId="{99151094-7E75-4ABE-9055-A16B84178D8B}" type="presParOf" srcId="{28D3AE8F-C780-4A21-A4D8-68B55B96D4F8}" destId="{0170ED27-9CF0-4A4B-9C2A-06B011FB7121}" srcOrd="14" destOrd="0" presId="urn:microsoft.com/office/officeart/2005/8/layout/vList2"/>
    <dgm:cxn modelId="{A76700A2-3AA5-4426-A531-A44D35FC3D75}" type="presParOf" srcId="{28D3AE8F-C780-4A21-A4D8-68B55B96D4F8}" destId="{F0F93735-9543-45D7-8C61-7D2406681607}" srcOrd="15" destOrd="0" presId="urn:microsoft.com/office/officeart/2005/8/layout/vList2"/>
    <dgm:cxn modelId="{EB973D67-3213-401D-AEED-B34B1AD9495E}" type="presParOf" srcId="{28D3AE8F-C780-4A21-A4D8-68B55B96D4F8}" destId="{6B36D026-9514-49C5-A7DD-78A0AEED2870}" srcOrd="16" destOrd="0" presId="urn:microsoft.com/office/officeart/2005/8/layout/vList2"/>
    <dgm:cxn modelId="{B65C0522-44BD-4A5C-9454-B5052EEF48F1}" type="presParOf" srcId="{28D3AE8F-C780-4A21-A4D8-68B55B96D4F8}" destId="{DDD202A9-3FFC-4575-A045-881BBC62D04E}" srcOrd="17" destOrd="0" presId="urn:microsoft.com/office/officeart/2005/8/layout/vList2"/>
    <dgm:cxn modelId="{5043CF8B-4223-4C09-9387-11928A822343}" type="presParOf" srcId="{28D3AE8F-C780-4A21-A4D8-68B55B96D4F8}" destId="{610181C3-6FE4-4359-9B65-BF0018458FBA}" srcOrd="18" destOrd="0" presId="urn:microsoft.com/office/officeart/2005/8/layout/vList2"/>
    <dgm:cxn modelId="{77D3E9CD-AF83-44DF-9F36-02392F9200AC}" type="presParOf" srcId="{28D3AE8F-C780-4A21-A4D8-68B55B96D4F8}" destId="{ADDA3D68-CA88-486F-BC68-B809138999F0}" srcOrd="19" destOrd="0" presId="urn:microsoft.com/office/officeart/2005/8/layout/vList2"/>
    <dgm:cxn modelId="{E5BE33A7-FBBA-4851-BCFB-D911C6DC526D}" type="presParOf" srcId="{28D3AE8F-C780-4A21-A4D8-68B55B96D4F8}" destId="{05302AB1-0331-4596-AD67-398D62ED331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BB48AD3-51F8-4E8D-96F2-394FF5B416C3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3968F374-D875-4084-B87B-33E8BC136F54}">
      <dgm:prSet phldrT="[Text]"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Deutsch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  <a:endParaRPr lang="de-DE" sz="1800" dirty="0"/>
        </a:p>
      </dgm:t>
    </dgm:pt>
    <dgm:pt modelId="{C07EAB16-94CD-4952-9C3E-E6CCA50D7AD6}" type="parTrans" cxnId="{00CB72DD-26CD-4A56-942B-1E8252DE5710}">
      <dgm:prSet/>
      <dgm:spPr/>
      <dgm:t>
        <a:bodyPr/>
        <a:lstStyle/>
        <a:p>
          <a:endParaRPr lang="de-DE"/>
        </a:p>
      </dgm:t>
    </dgm:pt>
    <dgm:pt modelId="{A587434F-F5AB-4F94-B18A-1EE2175F6AD5}" type="sibTrans" cxnId="{00CB72DD-26CD-4A56-942B-1E8252DE5710}">
      <dgm:prSet/>
      <dgm:spPr/>
      <dgm:t>
        <a:bodyPr/>
        <a:lstStyle/>
        <a:p>
          <a:endParaRPr lang="de-DE"/>
        </a:p>
      </dgm:t>
    </dgm:pt>
    <dgm:pt modelId="{17CA0276-8CCC-4FAA-AA42-31E8D17ECDEE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Mathematik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gm:t>
    </dgm:pt>
    <dgm:pt modelId="{F1F91D88-552F-4924-9C6F-1F1B29E0885E}" type="parTrans" cxnId="{D260EDF1-AF90-4BCB-8E0E-6CB9915EC3D8}">
      <dgm:prSet/>
      <dgm:spPr/>
      <dgm:t>
        <a:bodyPr/>
        <a:lstStyle/>
        <a:p>
          <a:endParaRPr lang="de-DE"/>
        </a:p>
      </dgm:t>
    </dgm:pt>
    <dgm:pt modelId="{DDB127C9-7C53-42EA-9884-DED2A9D9669D}" type="sibTrans" cxnId="{D260EDF1-AF90-4BCB-8E0E-6CB9915EC3D8}">
      <dgm:prSet/>
      <dgm:spPr/>
      <dgm:t>
        <a:bodyPr/>
        <a:lstStyle/>
        <a:p>
          <a:endParaRPr lang="de-DE"/>
        </a:p>
      </dgm:t>
    </dgm:pt>
    <dgm:pt modelId="{CA3E40EE-DC4F-4227-856C-20F9FF3CC052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Englisch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gm:t>
    </dgm:pt>
    <dgm:pt modelId="{11D1B7A5-3018-44A3-AB7F-5BF3F3D705A0}" type="parTrans" cxnId="{3A83708D-58CE-4794-8565-FFE1C07CB885}">
      <dgm:prSet/>
      <dgm:spPr/>
      <dgm:t>
        <a:bodyPr/>
        <a:lstStyle/>
        <a:p>
          <a:endParaRPr lang="de-DE"/>
        </a:p>
      </dgm:t>
    </dgm:pt>
    <dgm:pt modelId="{9531AAD4-C6B5-48E6-9B23-DBAD5F26DADB}" type="sibTrans" cxnId="{3A83708D-58CE-4794-8565-FFE1C07CB885}">
      <dgm:prSet/>
      <dgm:spPr/>
      <dgm:t>
        <a:bodyPr/>
        <a:lstStyle/>
        <a:p>
          <a:endParaRPr lang="de-DE"/>
        </a:p>
      </dgm:t>
    </dgm:pt>
    <dgm:pt modelId="{274F33AF-C7C5-4855-9294-C6CBC0292120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Kunst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gm:t>
    </dgm:pt>
    <dgm:pt modelId="{9B1509DA-5BC5-425E-807B-CB4B2768CA2B}" type="parTrans" cxnId="{7FAE4E0D-0C05-42B5-B48D-2610147C2A6B}">
      <dgm:prSet/>
      <dgm:spPr/>
      <dgm:t>
        <a:bodyPr/>
        <a:lstStyle/>
        <a:p>
          <a:endParaRPr lang="de-DE"/>
        </a:p>
      </dgm:t>
    </dgm:pt>
    <dgm:pt modelId="{1CCDFB54-6657-4203-A9F3-0D21C066C360}" type="sibTrans" cxnId="{7FAE4E0D-0C05-42B5-B48D-2610147C2A6B}">
      <dgm:prSet/>
      <dgm:spPr/>
      <dgm:t>
        <a:bodyPr/>
        <a:lstStyle/>
        <a:p>
          <a:endParaRPr lang="de-DE"/>
        </a:p>
      </dgm:t>
    </dgm:pt>
    <dgm:pt modelId="{200F1E44-4BFD-4661-9A92-0F3260D87F84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Geschichte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gm:t>
    </dgm:pt>
    <dgm:pt modelId="{B6F95251-A22E-44EC-8693-84C99ED9FB83}" type="parTrans" cxnId="{AA3298FC-2933-476F-835F-22D15BAD4B19}">
      <dgm:prSet/>
      <dgm:spPr/>
      <dgm:t>
        <a:bodyPr/>
        <a:lstStyle/>
        <a:p>
          <a:endParaRPr lang="de-DE"/>
        </a:p>
      </dgm:t>
    </dgm:pt>
    <dgm:pt modelId="{EF7D63D1-E8DD-43C2-86BF-615C7B0BD31A}" type="sibTrans" cxnId="{AA3298FC-2933-476F-835F-22D15BAD4B19}">
      <dgm:prSet/>
      <dgm:spPr/>
      <dgm:t>
        <a:bodyPr/>
        <a:lstStyle/>
        <a:p>
          <a:endParaRPr lang="de-DE"/>
        </a:p>
      </dgm:t>
    </dgm:pt>
    <dgm:pt modelId="{E894D4B3-6CC9-41BC-87D0-1D83C2A61FA6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Physik</a:t>
          </a:r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gm:t>
    </dgm:pt>
    <dgm:pt modelId="{102476CA-B83E-424B-8D96-D974EA2FDA06}" type="parTrans" cxnId="{CD539F0E-CECD-4F52-956E-57AF41A1CD15}">
      <dgm:prSet/>
      <dgm:spPr/>
      <dgm:t>
        <a:bodyPr/>
        <a:lstStyle/>
        <a:p>
          <a:endParaRPr lang="de-DE"/>
        </a:p>
      </dgm:t>
    </dgm:pt>
    <dgm:pt modelId="{F1A27450-2001-4181-B109-BAD238934499}" type="sibTrans" cxnId="{CD539F0E-CECD-4F52-956E-57AF41A1CD15}">
      <dgm:prSet/>
      <dgm:spPr/>
      <dgm:t>
        <a:bodyPr/>
        <a:lstStyle/>
        <a:p>
          <a:endParaRPr lang="de-DE"/>
        </a:p>
      </dgm:t>
    </dgm:pt>
    <dgm:pt modelId="{9F72C321-EE44-41AA-9991-8967D40B68FC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Religion</a:t>
          </a:r>
          <a:endParaRPr lang="de-DE" sz="1800" b="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BC5A003-6224-4B86-A56C-9356219FF3F5}" type="parTrans" cxnId="{9132E135-E44E-492B-9F68-DC21B6AC4A44}">
      <dgm:prSet/>
      <dgm:spPr/>
      <dgm:t>
        <a:bodyPr/>
        <a:lstStyle/>
        <a:p>
          <a:endParaRPr lang="de-DE"/>
        </a:p>
      </dgm:t>
    </dgm:pt>
    <dgm:pt modelId="{74D2B303-A5E2-4749-A838-B4A34D2AE6F9}" type="sibTrans" cxnId="{9132E135-E44E-492B-9F68-DC21B6AC4A44}">
      <dgm:prSet/>
      <dgm:spPr/>
      <dgm:t>
        <a:bodyPr/>
        <a:lstStyle/>
        <a:p>
          <a:endParaRPr lang="de-DE"/>
        </a:p>
      </dgm:t>
    </dgm:pt>
    <dgm:pt modelId="{0206BD07-7A79-4428-9E98-50D6BF902AC9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Sport</a:t>
          </a:r>
        </a:p>
      </dgm:t>
    </dgm:pt>
    <dgm:pt modelId="{A4E66ACE-3D2B-48C3-B505-E187AD6CC331}" type="parTrans" cxnId="{CF9E882A-88F8-4790-AB21-ABD00783BAC1}">
      <dgm:prSet/>
      <dgm:spPr/>
      <dgm:t>
        <a:bodyPr/>
        <a:lstStyle/>
        <a:p>
          <a:endParaRPr lang="de-DE"/>
        </a:p>
      </dgm:t>
    </dgm:pt>
    <dgm:pt modelId="{6A300AD3-D0C0-4338-8083-B8865C282F8E}" type="sibTrans" cxnId="{CF9E882A-88F8-4790-AB21-ABD00783BAC1}">
      <dgm:prSet/>
      <dgm:spPr/>
      <dgm:t>
        <a:bodyPr/>
        <a:lstStyle/>
        <a:p>
          <a:endParaRPr lang="de-DE"/>
        </a:p>
      </dgm:t>
    </dgm:pt>
    <dgm:pt modelId="{ED771C23-061A-4251-A3BE-DE7A44194BF4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Spanisch </a:t>
          </a:r>
          <a:endParaRPr lang="de-DE" sz="1800" b="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Times New Roman" pitchFamily="18" charset="0"/>
          </a:endParaRPr>
        </a:p>
      </dgm:t>
    </dgm:pt>
    <dgm:pt modelId="{CEA09674-BB9D-4766-A782-31B0AD596B66}" type="parTrans" cxnId="{79767B7F-09AA-43E0-B9AD-83E2AA319E5F}">
      <dgm:prSet/>
      <dgm:spPr/>
      <dgm:t>
        <a:bodyPr/>
        <a:lstStyle/>
        <a:p>
          <a:endParaRPr lang="de-DE"/>
        </a:p>
      </dgm:t>
    </dgm:pt>
    <dgm:pt modelId="{1E6A4F47-880A-4FA2-83AB-50FD72F531A6}" type="sibTrans" cxnId="{79767B7F-09AA-43E0-B9AD-83E2AA319E5F}">
      <dgm:prSet/>
      <dgm:spPr/>
      <dgm:t>
        <a:bodyPr/>
        <a:lstStyle/>
        <a:p>
          <a:endParaRPr lang="de-DE"/>
        </a:p>
      </dgm:t>
    </dgm:pt>
    <dgm:pt modelId="{20BC85F5-CE68-44FF-A9CB-392DCCF5ACD7}">
      <dgm:prSet custT="1"/>
      <dgm:spPr/>
      <dgm:t>
        <a:bodyPr/>
        <a:lstStyle/>
        <a:p>
          <a:r>
            <a:rPr lang="de-DE" sz="1800" b="0" cap="none" spc="50" baseline="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Sozialwissens.</a:t>
          </a:r>
        </a:p>
      </dgm:t>
    </dgm:pt>
    <dgm:pt modelId="{6F663400-F4DB-4C46-A074-B1E991D7BE17}" type="parTrans" cxnId="{0F14763F-2C33-41D7-B3C2-2E49A24816F9}">
      <dgm:prSet/>
      <dgm:spPr/>
      <dgm:t>
        <a:bodyPr/>
        <a:lstStyle/>
        <a:p>
          <a:endParaRPr lang="de-DE"/>
        </a:p>
      </dgm:t>
    </dgm:pt>
    <dgm:pt modelId="{1AB3925A-757A-46AB-8905-520C643253C0}" type="sibTrans" cxnId="{0F14763F-2C33-41D7-B3C2-2E49A24816F9}">
      <dgm:prSet/>
      <dgm:spPr/>
      <dgm:t>
        <a:bodyPr/>
        <a:lstStyle/>
        <a:p>
          <a:endParaRPr lang="de-DE"/>
        </a:p>
      </dgm:t>
    </dgm:pt>
    <dgm:pt modelId="{3C13E149-3DBF-487E-B165-3A69C097B344}">
      <dgm:prSet custT="1"/>
      <dgm:spPr/>
      <dgm:t>
        <a:bodyPr/>
        <a:lstStyle/>
        <a:p>
          <a:r>
            <a:rPr lang="de-DE" sz="1800" b="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(D+M+E)</a:t>
          </a:r>
          <a:endParaRPr lang="de-DE" sz="1800" b="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65E4560-F912-4123-BBCC-C77F9DA59F81}" type="parTrans" cxnId="{24FA8164-E656-4BFC-A9EC-498170BDFAB8}">
      <dgm:prSet/>
      <dgm:spPr/>
      <dgm:t>
        <a:bodyPr/>
        <a:lstStyle/>
        <a:p>
          <a:endParaRPr lang="de-DE"/>
        </a:p>
      </dgm:t>
    </dgm:pt>
    <dgm:pt modelId="{A8A0CD28-74F6-4F5A-A338-4BC8EB524FDD}" type="sibTrans" cxnId="{24FA8164-E656-4BFC-A9EC-498170BDFAB8}">
      <dgm:prSet/>
      <dgm:spPr/>
      <dgm:t>
        <a:bodyPr/>
        <a:lstStyle/>
        <a:p>
          <a:endParaRPr lang="de-DE"/>
        </a:p>
      </dgm:t>
    </dgm:pt>
    <dgm:pt modelId="{E86435EC-A071-4986-8706-E6E06939FE03}" type="pres">
      <dgm:prSet presAssocID="{BBB48AD3-51F8-4E8D-96F2-394FF5B41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B25B16-C371-4384-A0ED-0AC51BCB7C51}" type="pres">
      <dgm:prSet presAssocID="{3968F374-D875-4084-B87B-33E8BC136F54}" presName="parentText" presStyleLbl="node1" presStyleIdx="0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97D155-5A1B-4FC7-91AA-D5069F42B2D9}" type="pres">
      <dgm:prSet presAssocID="{A587434F-F5AB-4F94-B18A-1EE2175F6AD5}" presName="spacer" presStyleCnt="0"/>
      <dgm:spPr/>
    </dgm:pt>
    <dgm:pt modelId="{4569E3EE-01F0-4BF3-A630-667FC7BEE1D7}" type="pres">
      <dgm:prSet presAssocID="{17CA0276-8CCC-4FAA-AA42-31E8D17ECDEE}" presName="parentText" presStyleLbl="node1" presStyleIdx="1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822DF4-E87A-4266-8459-C15A5075DEA7}" type="pres">
      <dgm:prSet presAssocID="{DDB127C9-7C53-42EA-9884-DED2A9D9669D}" presName="spacer" presStyleCnt="0"/>
      <dgm:spPr/>
    </dgm:pt>
    <dgm:pt modelId="{5BBC3421-BCB3-41AF-B97F-E486488EAC78}" type="pres">
      <dgm:prSet presAssocID="{CA3E40EE-DC4F-4227-856C-20F9FF3CC052}" presName="parentText" presStyleLbl="node1" presStyleIdx="2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3178DB-A689-440F-898B-BB876BA36F5A}" type="pres">
      <dgm:prSet presAssocID="{9531AAD4-C6B5-48E6-9B23-DBAD5F26DADB}" presName="spacer" presStyleCnt="0"/>
      <dgm:spPr/>
    </dgm:pt>
    <dgm:pt modelId="{3938316C-A274-409C-B314-D01640FC8341}" type="pres">
      <dgm:prSet presAssocID="{274F33AF-C7C5-4855-9294-C6CBC0292120}" presName="parentText" presStyleLbl="node1" presStyleIdx="3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90F999-31DC-41F7-9ECA-FFB72C6EFAB7}" type="pres">
      <dgm:prSet presAssocID="{1CCDFB54-6657-4203-A9F3-0D21C066C360}" presName="spacer" presStyleCnt="0"/>
      <dgm:spPr/>
    </dgm:pt>
    <dgm:pt modelId="{1C304EA5-7C9D-4A75-B6E6-7A79EFF81E06}" type="pres">
      <dgm:prSet presAssocID="{200F1E44-4BFD-4661-9A92-0F3260D87F84}" presName="parentText" presStyleLbl="node1" presStyleIdx="4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C838F1-0F77-45A8-AAAC-89210CEBB8D0}" type="pres">
      <dgm:prSet presAssocID="{EF7D63D1-E8DD-43C2-86BF-615C7B0BD31A}" presName="spacer" presStyleCnt="0"/>
      <dgm:spPr/>
    </dgm:pt>
    <dgm:pt modelId="{70FA1617-73AB-47AE-B799-1606B8DC20EC}" type="pres">
      <dgm:prSet presAssocID="{E894D4B3-6CC9-41BC-87D0-1D83C2A61FA6}" presName="parentText" presStyleLbl="node1" presStyleIdx="5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DD120C-2A44-4332-8819-277454F41397}" type="pres">
      <dgm:prSet presAssocID="{F1A27450-2001-4181-B109-BAD238934499}" presName="spacer" presStyleCnt="0"/>
      <dgm:spPr/>
    </dgm:pt>
    <dgm:pt modelId="{2D0D69D9-2C31-47DF-9D96-CEFF459C80BE}" type="pres">
      <dgm:prSet presAssocID="{9F72C321-EE44-41AA-9991-8967D40B68FC}" presName="parentText" presStyleLbl="node1" presStyleIdx="6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A0A838-5492-415B-9A01-DDCF1A513BFC}" type="pres">
      <dgm:prSet presAssocID="{74D2B303-A5E2-4749-A838-B4A34D2AE6F9}" presName="spacer" presStyleCnt="0"/>
      <dgm:spPr/>
    </dgm:pt>
    <dgm:pt modelId="{0B7A894E-F216-4ADA-827A-38F43522F0D1}" type="pres">
      <dgm:prSet presAssocID="{0206BD07-7A79-4428-9E98-50D6BF902AC9}" presName="parentText" presStyleLbl="node1" presStyleIdx="7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120E3A-6212-47FE-96B6-73A22A08A13E}" type="pres">
      <dgm:prSet presAssocID="{6A300AD3-D0C0-4338-8083-B8865C282F8E}" presName="spacer" presStyleCnt="0"/>
      <dgm:spPr/>
    </dgm:pt>
    <dgm:pt modelId="{4BE9B4B6-1359-4B2D-A989-ED54B50D2527}" type="pres">
      <dgm:prSet presAssocID="{ED771C23-061A-4251-A3BE-DE7A44194BF4}" presName="parentText" presStyleLbl="node1" presStyleIdx="8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B994D1-0332-4514-8D67-2CAFE8B0C592}" type="pres">
      <dgm:prSet presAssocID="{1E6A4F47-880A-4FA2-83AB-50FD72F531A6}" presName="spacer" presStyleCnt="0"/>
      <dgm:spPr/>
    </dgm:pt>
    <dgm:pt modelId="{770322BD-76D1-450B-BD98-CE001D71C1CD}" type="pres">
      <dgm:prSet presAssocID="{20BC85F5-CE68-44FF-A9CB-392DCCF5ACD7}" presName="parentText" presStyleLbl="node1" presStyleIdx="9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9477AA-8EAB-4AF3-8ACF-13C09BA2CBA8}" type="pres">
      <dgm:prSet presAssocID="{1AB3925A-757A-46AB-8905-520C643253C0}" presName="spacer" presStyleCnt="0"/>
      <dgm:spPr/>
    </dgm:pt>
    <dgm:pt modelId="{00E085A8-BB52-4239-A68B-EFA7B416EFC5}" type="pres">
      <dgm:prSet presAssocID="{3C13E149-3DBF-487E-B165-3A69C097B344}" presName="parentText" presStyleLbl="node1" presStyleIdx="10" presStyleCnt="11" custScaleY="943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3F0FBB2-0A7F-4E08-9CC2-60C469E72B77}" type="presOf" srcId="{20BC85F5-CE68-44FF-A9CB-392DCCF5ACD7}" destId="{770322BD-76D1-450B-BD98-CE001D71C1CD}" srcOrd="0" destOrd="0" presId="urn:microsoft.com/office/officeart/2005/8/layout/vList2"/>
    <dgm:cxn modelId="{79767B7F-09AA-43E0-B9AD-83E2AA319E5F}" srcId="{BBB48AD3-51F8-4E8D-96F2-394FF5B416C3}" destId="{ED771C23-061A-4251-A3BE-DE7A44194BF4}" srcOrd="8" destOrd="0" parTransId="{CEA09674-BB9D-4766-A782-31B0AD596B66}" sibTransId="{1E6A4F47-880A-4FA2-83AB-50FD72F531A6}"/>
    <dgm:cxn modelId="{47831115-BEEF-4F2A-80A5-FC04D55C8047}" type="presOf" srcId="{ED771C23-061A-4251-A3BE-DE7A44194BF4}" destId="{4BE9B4B6-1359-4B2D-A989-ED54B50D2527}" srcOrd="0" destOrd="0" presId="urn:microsoft.com/office/officeart/2005/8/layout/vList2"/>
    <dgm:cxn modelId="{D9316D3A-2DF3-4EC2-9954-653A6E8BDBE9}" type="presOf" srcId="{9F72C321-EE44-41AA-9991-8967D40B68FC}" destId="{2D0D69D9-2C31-47DF-9D96-CEFF459C80BE}" srcOrd="0" destOrd="0" presId="urn:microsoft.com/office/officeart/2005/8/layout/vList2"/>
    <dgm:cxn modelId="{FD1BB229-0762-45F6-86EB-5319477BE58D}" type="presOf" srcId="{17CA0276-8CCC-4FAA-AA42-31E8D17ECDEE}" destId="{4569E3EE-01F0-4BF3-A630-667FC7BEE1D7}" srcOrd="0" destOrd="0" presId="urn:microsoft.com/office/officeart/2005/8/layout/vList2"/>
    <dgm:cxn modelId="{8D7C2563-89B8-4AA8-994B-69B0DEBBB957}" type="presOf" srcId="{CA3E40EE-DC4F-4227-856C-20F9FF3CC052}" destId="{5BBC3421-BCB3-41AF-B97F-E486488EAC78}" srcOrd="0" destOrd="0" presId="urn:microsoft.com/office/officeart/2005/8/layout/vList2"/>
    <dgm:cxn modelId="{DD19E0D6-FB38-43E3-8749-75D20FA46442}" type="presOf" srcId="{0206BD07-7A79-4428-9E98-50D6BF902AC9}" destId="{0B7A894E-F216-4ADA-827A-38F43522F0D1}" srcOrd="0" destOrd="0" presId="urn:microsoft.com/office/officeart/2005/8/layout/vList2"/>
    <dgm:cxn modelId="{4C1170C3-793F-4E2C-AE90-AF36FC3F78D8}" type="presOf" srcId="{BBB48AD3-51F8-4E8D-96F2-394FF5B416C3}" destId="{E86435EC-A071-4986-8706-E6E06939FE03}" srcOrd="0" destOrd="0" presId="urn:microsoft.com/office/officeart/2005/8/layout/vList2"/>
    <dgm:cxn modelId="{1D30D3CD-C9FC-4698-AF11-1757C7F677F6}" type="presOf" srcId="{3968F374-D875-4084-B87B-33E8BC136F54}" destId="{45B25B16-C371-4384-A0ED-0AC51BCB7C51}" srcOrd="0" destOrd="0" presId="urn:microsoft.com/office/officeart/2005/8/layout/vList2"/>
    <dgm:cxn modelId="{0F14763F-2C33-41D7-B3C2-2E49A24816F9}" srcId="{BBB48AD3-51F8-4E8D-96F2-394FF5B416C3}" destId="{20BC85F5-CE68-44FF-A9CB-392DCCF5ACD7}" srcOrd="9" destOrd="0" parTransId="{6F663400-F4DB-4C46-A074-B1E991D7BE17}" sibTransId="{1AB3925A-757A-46AB-8905-520C643253C0}"/>
    <dgm:cxn modelId="{CD539F0E-CECD-4F52-956E-57AF41A1CD15}" srcId="{BBB48AD3-51F8-4E8D-96F2-394FF5B416C3}" destId="{E894D4B3-6CC9-41BC-87D0-1D83C2A61FA6}" srcOrd="5" destOrd="0" parTransId="{102476CA-B83E-424B-8D96-D974EA2FDA06}" sibTransId="{F1A27450-2001-4181-B109-BAD238934499}"/>
    <dgm:cxn modelId="{24FA8164-E656-4BFC-A9EC-498170BDFAB8}" srcId="{BBB48AD3-51F8-4E8D-96F2-394FF5B416C3}" destId="{3C13E149-3DBF-487E-B165-3A69C097B344}" srcOrd="10" destOrd="0" parTransId="{165E4560-F912-4123-BBCC-C77F9DA59F81}" sibTransId="{A8A0CD28-74F6-4F5A-A338-4BC8EB524FDD}"/>
    <dgm:cxn modelId="{7FAE4E0D-0C05-42B5-B48D-2610147C2A6B}" srcId="{BBB48AD3-51F8-4E8D-96F2-394FF5B416C3}" destId="{274F33AF-C7C5-4855-9294-C6CBC0292120}" srcOrd="3" destOrd="0" parTransId="{9B1509DA-5BC5-425E-807B-CB4B2768CA2B}" sibTransId="{1CCDFB54-6657-4203-A9F3-0D21C066C360}"/>
    <dgm:cxn modelId="{D260EDF1-AF90-4BCB-8E0E-6CB9915EC3D8}" srcId="{BBB48AD3-51F8-4E8D-96F2-394FF5B416C3}" destId="{17CA0276-8CCC-4FAA-AA42-31E8D17ECDEE}" srcOrd="1" destOrd="0" parTransId="{F1F91D88-552F-4924-9C6F-1F1B29E0885E}" sibTransId="{DDB127C9-7C53-42EA-9884-DED2A9D9669D}"/>
    <dgm:cxn modelId="{9132E135-E44E-492B-9F68-DC21B6AC4A44}" srcId="{BBB48AD3-51F8-4E8D-96F2-394FF5B416C3}" destId="{9F72C321-EE44-41AA-9991-8967D40B68FC}" srcOrd="6" destOrd="0" parTransId="{5BC5A003-6224-4B86-A56C-9356219FF3F5}" sibTransId="{74D2B303-A5E2-4749-A838-B4A34D2AE6F9}"/>
    <dgm:cxn modelId="{AA3298FC-2933-476F-835F-22D15BAD4B19}" srcId="{BBB48AD3-51F8-4E8D-96F2-394FF5B416C3}" destId="{200F1E44-4BFD-4661-9A92-0F3260D87F84}" srcOrd="4" destOrd="0" parTransId="{B6F95251-A22E-44EC-8693-84C99ED9FB83}" sibTransId="{EF7D63D1-E8DD-43C2-86BF-615C7B0BD31A}"/>
    <dgm:cxn modelId="{3A83708D-58CE-4794-8565-FFE1C07CB885}" srcId="{BBB48AD3-51F8-4E8D-96F2-394FF5B416C3}" destId="{CA3E40EE-DC4F-4227-856C-20F9FF3CC052}" srcOrd="2" destOrd="0" parTransId="{11D1B7A5-3018-44A3-AB7F-5BF3F3D705A0}" sibTransId="{9531AAD4-C6B5-48E6-9B23-DBAD5F26DADB}"/>
    <dgm:cxn modelId="{CF9E882A-88F8-4790-AB21-ABD00783BAC1}" srcId="{BBB48AD3-51F8-4E8D-96F2-394FF5B416C3}" destId="{0206BD07-7A79-4428-9E98-50D6BF902AC9}" srcOrd="7" destOrd="0" parTransId="{A4E66ACE-3D2B-48C3-B505-E187AD6CC331}" sibTransId="{6A300AD3-D0C0-4338-8083-B8865C282F8E}"/>
    <dgm:cxn modelId="{00CB72DD-26CD-4A56-942B-1E8252DE5710}" srcId="{BBB48AD3-51F8-4E8D-96F2-394FF5B416C3}" destId="{3968F374-D875-4084-B87B-33E8BC136F54}" srcOrd="0" destOrd="0" parTransId="{C07EAB16-94CD-4952-9C3E-E6CCA50D7AD6}" sibTransId="{A587434F-F5AB-4F94-B18A-1EE2175F6AD5}"/>
    <dgm:cxn modelId="{F09162E6-3201-4955-B828-51407FA1F50C}" type="presOf" srcId="{E894D4B3-6CC9-41BC-87D0-1D83C2A61FA6}" destId="{70FA1617-73AB-47AE-B799-1606B8DC20EC}" srcOrd="0" destOrd="0" presId="urn:microsoft.com/office/officeart/2005/8/layout/vList2"/>
    <dgm:cxn modelId="{AE8F040E-E86E-4439-89B2-209D5CA7111B}" type="presOf" srcId="{3C13E149-3DBF-487E-B165-3A69C097B344}" destId="{00E085A8-BB52-4239-A68B-EFA7B416EFC5}" srcOrd="0" destOrd="0" presId="urn:microsoft.com/office/officeart/2005/8/layout/vList2"/>
    <dgm:cxn modelId="{99C01810-A7A6-43BD-9E61-7EE17D8C202D}" type="presOf" srcId="{200F1E44-4BFD-4661-9A92-0F3260D87F84}" destId="{1C304EA5-7C9D-4A75-B6E6-7A79EFF81E06}" srcOrd="0" destOrd="0" presId="urn:microsoft.com/office/officeart/2005/8/layout/vList2"/>
    <dgm:cxn modelId="{4D59F4F5-5F0D-46C8-974F-A9C1CCD3FBD7}" type="presOf" srcId="{274F33AF-C7C5-4855-9294-C6CBC0292120}" destId="{3938316C-A274-409C-B314-D01640FC8341}" srcOrd="0" destOrd="0" presId="urn:microsoft.com/office/officeart/2005/8/layout/vList2"/>
    <dgm:cxn modelId="{F9A34BC5-47E3-448D-B960-D5D8BB3B15C7}" type="presParOf" srcId="{E86435EC-A071-4986-8706-E6E06939FE03}" destId="{45B25B16-C371-4384-A0ED-0AC51BCB7C51}" srcOrd="0" destOrd="0" presId="urn:microsoft.com/office/officeart/2005/8/layout/vList2"/>
    <dgm:cxn modelId="{FA017261-CD03-4B44-9807-30D334FC7102}" type="presParOf" srcId="{E86435EC-A071-4986-8706-E6E06939FE03}" destId="{C197D155-5A1B-4FC7-91AA-D5069F42B2D9}" srcOrd="1" destOrd="0" presId="urn:microsoft.com/office/officeart/2005/8/layout/vList2"/>
    <dgm:cxn modelId="{44787D73-B52B-440D-975A-BCBD7AFB1E59}" type="presParOf" srcId="{E86435EC-A071-4986-8706-E6E06939FE03}" destId="{4569E3EE-01F0-4BF3-A630-667FC7BEE1D7}" srcOrd="2" destOrd="0" presId="urn:microsoft.com/office/officeart/2005/8/layout/vList2"/>
    <dgm:cxn modelId="{EA2E87A6-C4B0-41C9-8C94-CD92B2D61C5D}" type="presParOf" srcId="{E86435EC-A071-4986-8706-E6E06939FE03}" destId="{31822DF4-E87A-4266-8459-C15A5075DEA7}" srcOrd="3" destOrd="0" presId="urn:microsoft.com/office/officeart/2005/8/layout/vList2"/>
    <dgm:cxn modelId="{2CAD007E-4322-46DE-8E97-FBD036A78CE9}" type="presParOf" srcId="{E86435EC-A071-4986-8706-E6E06939FE03}" destId="{5BBC3421-BCB3-41AF-B97F-E486488EAC78}" srcOrd="4" destOrd="0" presId="urn:microsoft.com/office/officeart/2005/8/layout/vList2"/>
    <dgm:cxn modelId="{D24B2977-8221-41FD-A59E-D4946DDA2761}" type="presParOf" srcId="{E86435EC-A071-4986-8706-E6E06939FE03}" destId="{D53178DB-A689-440F-898B-BB876BA36F5A}" srcOrd="5" destOrd="0" presId="urn:microsoft.com/office/officeart/2005/8/layout/vList2"/>
    <dgm:cxn modelId="{CD0AAA94-0294-47FB-B1BA-908631586F54}" type="presParOf" srcId="{E86435EC-A071-4986-8706-E6E06939FE03}" destId="{3938316C-A274-409C-B314-D01640FC8341}" srcOrd="6" destOrd="0" presId="urn:microsoft.com/office/officeart/2005/8/layout/vList2"/>
    <dgm:cxn modelId="{7F2697EA-727F-4074-A3A3-2558583B412C}" type="presParOf" srcId="{E86435EC-A071-4986-8706-E6E06939FE03}" destId="{E590F999-31DC-41F7-9ECA-FFB72C6EFAB7}" srcOrd="7" destOrd="0" presId="urn:microsoft.com/office/officeart/2005/8/layout/vList2"/>
    <dgm:cxn modelId="{8094F704-1DF1-4572-932F-D22E37673C3E}" type="presParOf" srcId="{E86435EC-A071-4986-8706-E6E06939FE03}" destId="{1C304EA5-7C9D-4A75-B6E6-7A79EFF81E06}" srcOrd="8" destOrd="0" presId="urn:microsoft.com/office/officeart/2005/8/layout/vList2"/>
    <dgm:cxn modelId="{449FB268-82C3-4C31-8C7B-3820FD35C4EA}" type="presParOf" srcId="{E86435EC-A071-4986-8706-E6E06939FE03}" destId="{D7C838F1-0F77-45A8-AAAC-89210CEBB8D0}" srcOrd="9" destOrd="0" presId="urn:microsoft.com/office/officeart/2005/8/layout/vList2"/>
    <dgm:cxn modelId="{F1B63EB6-A98D-4D70-A9DF-498E0699C1CD}" type="presParOf" srcId="{E86435EC-A071-4986-8706-E6E06939FE03}" destId="{70FA1617-73AB-47AE-B799-1606B8DC20EC}" srcOrd="10" destOrd="0" presId="urn:microsoft.com/office/officeart/2005/8/layout/vList2"/>
    <dgm:cxn modelId="{32C91FF8-D33F-4AD5-923B-FC078EC97DA2}" type="presParOf" srcId="{E86435EC-A071-4986-8706-E6E06939FE03}" destId="{CDDD120C-2A44-4332-8819-277454F41397}" srcOrd="11" destOrd="0" presId="urn:microsoft.com/office/officeart/2005/8/layout/vList2"/>
    <dgm:cxn modelId="{7F52EF7F-4843-4DC4-957E-4C4F784F951A}" type="presParOf" srcId="{E86435EC-A071-4986-8706-E6E06939FE03}" destId="{2D0D69D9-2C31-47DF-9D96-CEFF459C80BE}" srcOrd="12" destOrd="0" presId="urn:microsoft.com/office/officeart/2005/8/layout/vList2"/>
    <dgm:cxn modelId="{10E3FCBB-24C9-4892-8715-B8CE36068812}" type="presParOf" srcId="{E86435EC-A071-4986-8706-E6E06939FE03}" destId="{87A0A838-5492-415B-9A01-DDCF1A513BFC}" srcOrd="13" destOrd="0" presId="urn:microsoft.com/office/officeart/2005/8/layout/vList2"/>
    <dgm:cxn modelId="{AF1AF919-F344-4EF4-A294-38EA0C60367F}" type="presParOf" srcId="{E86435EC-A071-4986-8706-E6E06939FE03}" destId="{0B7A894E-F216-4ADA-827A-38F43522F0D1}" srcOrd="14" destOrd="0" presId="urn:microsoft.com/office/officeart/2005/8/layout/vList2"/>
    <dgm:cxn modelId="{8C93700A-F521-4AD2-BCF8-366E7BBB11D0}" type="presParOf" srcId="{E86435EC-A071-4986-8706-E6E06939FE03}" destId="{21120E3A-6212-47FE-96B6-73A22A08A13E}" srcOrd="15" destOrd="0" presId="urn:microsoft.com/office/officeart/2005/8/layout/vList2"/>
    <dgm:cxn modelId="{CCA0E8E4-079C-4B61-A343-F2FDDB7AFE46}" type="presParOf" srcId="{E86435EC-A071-4986-8706-E6E06939FE03}" destId="{4BE9B4B6-1359-4B2D-A989-ED54B50D2527}" srcOrd="16" destOrd="0" presId="urn:microsoft.com/office/officeart/2005/8/layout/vList2"/>
    <dgm:cxn modelId="{EA428064-968A-464B-8993-A7E0E149B558}" type="presParOf" srcId="{E86435EC-A071-4986-8706-E6E06939FE03}" destId="{26B994D1-0332-4514-8D67-2CAFE8B0C592}" srcOrd="17" destOrd="0" presId="urn:microsoft.com/office/officeart/2005/8/layout/vList2"/>
    <dgm:cxn modelId="{B481BD54-B75F-4BF3-A9FD-AE6B3C4E8523}" type="presParOf" srcId="{E86435EC-A071-4986-8706-E6E06939FE03}" destId="{770322BD-76D1-450B-BD98-CE001D71C1CD}" srcOrd="18" destOrd="0" presId="urn:microsoft.com/office/officeart/2005/8/layout/vList2"/>
    <dgm:cxn modelId="{45EC9CD6-048A-4527-97C4-8DF8346EB459}" type="presParOf" srcId="{E86435EC-A071-4986-8706-E6E06939FE03}" destId="{789477AA-8EAB-4AF3-8ACF-13C09BA2CBA8}" srcOrd="19" destOrd="0" presId="urn:microsoft.com/office/officeart/2005/8/layout/vList2"/>
    <dgm:cxn modelId="{629428ED-D0AD-4D23-8FC8-CB95E1C3A13D}" type="presParOf" srcId="{E86435EC-A071-4986-8706-E6E06939FE03}" destId="{00E085A8-BB52-4239-A68B-EFA7B416EFC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6A92A32-1803-4006-AEE2-E72F84FBABA2}" type="doc">
      <dgm:prSet loTypeId="urn:microsoft.com/office/officeart/2008/layout/AlternatingPictureBlocks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3B985A88-4740-4D96-B648-0D1835268F29}">
      <dgm:prSet phldrT="[Text]" custT="1"/>
      <dgm:spPr/>
      <dgm:t>
        <a:bodyPr lIns="144000" tIns="144000" rIns="144000" bIns="144000"/>
        <a:lstStyle/>
        <a:p>
          <a:pPr algn="l"/>
          <a:r>
            <a:rPr lang="de-DE" altLang="de-DE" sz="2000" dirty="0" smtClean="0">
              <a:solidFill>
                <a:schemeClr val="bg1"/>
              </a:solidFill>
            </a:rPr>
            <a:t>Die Themengebiete sind benannt. Materialien und Abiturklausuren der Jahre 2016 bis 2020 stehen unter www.bildungsportal.nrw.de im Internet.</a:t>
          </a:r>
          <a:endParaRPr lang="de-DE" sz="2000" dirty="0">
            <a:solidFill>
              <a:schemeClr val="bg1"/>
            </a:solidFill>
          </a:endParaRPr>
        </a:p>
      </dgm:t>
    </dgm:pt>
    <dgm:pt modelId="{0C654015-CF59-4297-A9C5-ADE31ECB46C3}" type="parTrans" cxnId="{3DDE106B-E744-4138-ADDF-9BD990F9F9E9}">
      <dgm:prSet/>
      <dgm:spPr/>
      <dgm:t>
        <a:bodyPr/>
        <a:lstStyle/>
        <a:p>
          <a:endParaRPr lang="de-DE"/>
        </a:p>
      </dgm:t>
    </dgm:pt>
    <dgm:pt modelId="{3A59D5F1-DAE0-4F39-BDAA-7D1C4C912ED0}" type="sibTrans" cxnId="{3DDE106B-E744-4138-ADDF-9BD990F9F9E9}">
      <dgm:prSet/>
      <dgm:spPr/>
      <dgm:t>
        <a:bodyPr/>
        <a:lstStyle/>
        <a:p>
          <a:endParaRPr lang="de-DE"/>
        </a:p>
      </dgm:t>
    </dgm:pt>
    <dgm:pt modelId="{EFF81F14-C548-4926-9B50-BC1FD2AB1C60}">
      <dgm:prSet custT="1"/>
      <dgm:spPr/>
      <dgm:t>
        <a:bodyPr lIns="144000" tIns="144000" rIns="144000" bIns="144000"/>
        <a:lstStyle/>
        <a:p>
          <a:pPr algn="l"/>
          <a:r>
            <a:rPr lang="de-DE" altLang="de-DE" sz="2000" dirty="0" smtClean="0">
              <a:solidFill>
                <a:schemeClr val="bg1"/>
              </a:solidFill>
            </a:rPr>
            <a:t>Wir bereiten die Schülerinnen und Schüler optimal vor, was die Ergeb-nisse aus 2007 bis 2018 zeigen</a:t>
          </a:r>
          <a:r>
            <a:rPr lang="de-DE" altLang="de-DE" sz="2000" dirty="0" smtClean="0"/>
            <a:t>:</a:t>
          </a:r>
          <a:endParaRPr lang="de-DE" altLang="de-DE" sz="2000" dirty="0"/>
        </a:p>
      </dgm:t>
    </dgm:pt>
    <dgm:pt modelId="{A35BF686-0A69-40DF-A67A-E29FF0828837}" type="parTrans" cxnId="{9BB066A1-F403-49A4-A11F-2D3C2BA46B17}">
      <dgm:prSet/>
      <dgm:spPr/>
      <dgm:t>
        <a:bodyPr/>
        <a:lstStyle/>
        <a:p>
          <a:endParaRPr lang="de-DE"/>
        </a:p>
      </dgm:t>
    </dgm:pt>
    <dgm:pt modelId="{98EE3274-4834-4034-84FA-6289EFC1F570}" type="sibTrans" cxnId="{9BB066A1-F403-49A4-A11F-2D3C2BA46B17}">
      <dgm:prSet/>
      <dgm:spPr/>
      <dgm:t>
        <a:bodyPr/>
        <a:lstStyle/>
        <a:p>
          <a:endParaRPr lang="de-DE"/>
        </a:p>
      </dgm:t>
    </dgm:pt>
    <dgm:pt modelId="{79A89768-7593-444D-9DFF-ECE439DE093C}" type="pres">
      <dgm:prSet presAssocID="{36A92A32-1803-4006-AEE2-E72F84FBAB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472183A-F10C-4C09-9E20-C41BE1096D72}" type="pres">
      <dgm:prSet presAssocID="{3B985A88-4740-4D96-B648-0D1835268F29}" presName="comp" presStyleCnt="0"/>
      <dgm:spPr/>
      <dgm:t>
        <a:bodyPr/>
        <a:lstStyle/>
        <a:p>
          <a:endParaRPr lang="de-DE"/>
        </a:p>
      </dgm:t>
    </dgm:pt>
    <dgm:pt modelId="{C59AD957-0F7E-4658-9A41-3AC3F8418B76}" type="pres">
      <dgm:prSet presAssocID="{3B985A88-4740-4D96-B648-0D1835268F29}" presName="rect2" presStyleLbl="node1" presStyleIdx="0" presStyleCnt="2" custScaleX="153296" custScaleY="55288" custLinFactNeighborX="-42565" custLinFactNeighborY="-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600487-B150-412A-B4FB-396AA5E40028}" type="pres">
      <dgm:prSet presAssocID="{3B985A88-4740-4D96-B648-0D1835268F29}" presName="rect1" presStyleLbl="lnNode1" presStyleIdx="0" presStyleCnt="2" custScaleX="1855" custScaleY="1837" custLinFactNeighborX="-89439" custLinFactNeighborY="-52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92577C07-0A80-4B3E-AB21-4FD7A48F09B3}" type="pres">
      <dgm:prSet presAssocID="{3A59D5F1-DAE0-4F39-BDAA-7D1C4C912ED0}" presName="sibTrans" presStyleCnt="0"/>
      <dgm:spPr/>
      <dgm:t>
        <a:bodyPr/>
        <a:lstStyle/>
        <a:p>
          <a:endParaRPr lang="de-DE"/>
        </a:p>
      </dgm:t>
    </dgm:pt>
    <dgm:pt modelId="{F19BED3C-8F73-4ACC-8597-E09C18C0F4E0}" type="pres">
      <dgm:prSet presAssocID="{EFF81F14-C548-4926-9B50-BC1FD2AB1C60}" presName="comp" presStyleCnt="0"/>
      <dgm:spPr/>
      <dgm:t>
        <a:bodyPr/>
        <a:lstStyle/>
        <a:p>
          <a:endParaRPr lang="de-DE"/>
        </a:p>
      </dgm:t>
    </dgm:pt>
    <dgm:pt modelId="{46A0751F-88EF-4362-8148-858CE4E20383}" type="pres">
      <dgm:prSet presAssocID="{EFF81F14-C548-4926-9B50-BC1FD2AB1C60}" presName="rect2" presStyleLbl="node1" presStyleIdx="1" presStyleCnt="2" custScaleX="47522" custScaleY="114597" custLinFactNeighborX="-11" custLinFactNeighborY="-94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13A717-D80B-469A-AD3C-5EDB9BE2FD83}" type="pres">
      <dgm:prSet presAssocID="{EFF81F14-C548-4926-9B50-BC1FD2AB1C60}" presName="rect1" presStyleLbl="lnNode1" presStyleIdx="1" presStyleCnt="2" custScaleX="225958" custScaleY="114597" custLinFactNeighborX="-3143" custLinFactNeighborY="-93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9F39E317-1798-40DB-ABD9-25DC722F77FF}" type="presOf" srcId="{36A92A32-1803-4006-AEE2-E72F84FBABA2}" destId="{79A89768-7593-444D-9DFF-ECE439DE093C}" srcOrd="0" destOrd="0" presId="urn:microsoft.com/office/officeart/2008/layout/AlternatingPictureBlocks"/>
    <dgm:cxn modelId="{ED5714AF-FD52-425F-80A2-F65130F37B2D}" type="presOf" srcId="{EFF81F14-C548-4926-9B50-BC1FD2AB1C60}" destId="{46A0751F-88EF-4362-8148-858CE4E20383}" srcOrd="0" destOrd="0" presId="urn:microsoft.com/office/officeart/2008/layout/AlternatingPictureBlocks"/>
    <dgm:cxn modelId="{3DDE106B-E744-4138-ADDF-9BD990F9F9E9}" srcId="{36A92A32-1803-4006-AEE2-E72F84FBABA2}" destId="{3B985A88-4740-4D96-B648-0D1835268F29}" srcOrd="0" destOrd="0" parTransId="{0C654015-CF59-4297-A9C5-ADE31ECB46C3}" sibTransId="{3A59D5F1-DAE0-4F39-BDAA-7D1C4C912ED0}"/>
    <dgm:cxn modelId="{9BB066A1-F403-49A4-A11F-2D3C2BA46B17}" srcId="{36A92A32-1803-4006-AEE2-E72F84FBABA2}" destId="{EFF81F14-C548-4926-9B50-BC1FD2AB1C60}" srcOrd="1" destOrd="0" parTransId="{A35BF686-0A69-40DF-A67A-E29FF0828837}" sibTransId="{98EE3274-4834-4034-84FA-6289EFC1F570}"/>
    <dgm:cxn modelId="{CFEC9909-E83C-4DC7-B059-D86435E60EB3}" type="presOf" srcId="{3B985A88-4740-4D96-B648-0D1835268F29}" destId="{C59AD957-0F7E-4658-9A41-3AC3F8418B76}" srcOrd="0" destOrd="0" presId="urn:microsoft.com/office/officeart/2008/layout/AlternatingPictureBlocks"/>
    <dgm:cxn modelId="{D78059B8-6F26-48DC-ABBF-E374F505F65F}" type="presParOf" srcId="{79A89768-7593-444D-9DFF-ECE439DE093C}" destId="{4472183A-F10C-4C09-9E20-C41BE1096D72}" srcOrd="0" destOrd="0" presId="urn:microsoft.com/office/officeart/2008/layout/AlternatingPictureBlocks"/>
    <dgm:cxn modelId="{841C263F-CBC0-48A1-8FEB-630E932E2D3E}" type="presParOf" srcId="{4472183A-F10C-4C09-9E20-C41BE1096D72}" destId="{C59AD957-0F7E-4658-9A41-3AC3F8418B76}" srcOrd="0" destOrd="0" presId="urn:microsoft.com/office/officeart/2008/layout/AlternatingPictureBlocks"/>
    <dgm:cxn modelId="{8F6ADA42-5348-4A92-B9A6-327A0CE8582C}" type="presParOf" srcId="{4472183A-F10C-4C09-9E20-C41BE1096D72}" destId="{B1600487-B150-412A-B4FB-396AA5E40028}" srcOrd="1" destOrd="0" presId="urn:microsoft.com/office/officeart/2008/layout/AlternatingPictureBlocks"/>
    <dgm:cxn modelId="{92C02B68-2638-4132-B245-FD16DF60038B}" type="presParOf" srcId="{79A89768-7593-444D-9DFF-ECE439DE093C}" destId="{92577C07-0A80-4B3E-AB21-4FD7A48F09B3}" srcOrd="1" destOrd="0" presId="urn:microsoft.com/office/officeart/2008/layout/AlternatingPictureBlocks"/>
    <dgm:cxn modelId="{C4F03614-EA92-409B-827C-A397AAEC7326}" type="presParOf" srcId="{79A89768-7593-444D-9DFF-ECE439DE093C}" destId="{F19BED3C-8F73-4ACC-8597-E09C18C0F4E0}" srcOrd="2" destOrd="0" presId="urn:microsoft.com/office/officeart/2008/layout/AlternatingPictureBlocks"/>
    <dgm:cxn modelId="{81025214-F948-4561-9BCA-1BAF449D7811}" type="presParOf" srcId="{F19BED3C-8F73-4ACC-8597-E09C18C0F4E0}" destId="{46A0751F-88EF-4362-8148-858CE4E20383}" srcOrd="0" destOrd="0" presId="urn:microsoft.com/office/officeart/2008/layout/AlternatingPictureBlocks"/>
    <dgm:cxn modelId="{B08F4EF7-01CE-4AC7-AFF2-CAA63159513B}" type="presParOf" srcId="{F19BED3C-8F73-4ACC-8597-E09C18C0F4E0}" destId="{2413A717-D80B-469A-AD3C-5EDB9BE2FD8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9263D09-714B-446D-B805-3406A71A101A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4E214D3C-248D-4801-9DF4-1B7EF25D4E51}">
      <dgm:prSet phldrT="[Text]" custT="1"/>
      <dgm:spPr/>
      <dgm:t>
        <a:bodyPr/>
        <a:lstStyle/>
        <a:p>
          <a:r>
            <a:rPr lang="de-DE" sz="2000" smtClean="0"/>
            <a:t>Informieren:</a:t>
          </a:r>
          <a:endParaRPr lang="de-DE" sz="2000" dirty="0"/>
        </a:p>
      </dgm:t>
    </dgm:pt>
    <dgm:pt modelId="{4AE8700E-E600-4847-8DE5-DE0D5FC0C8EC}" type="parTrans" cxnId="{5EB05018-EE12-47D8-83C1-93C02A7D0956}">
      <dgm:prSet/>
      <dgm:spPr/>
      <dgm:t>
        <a:bodyPr/>
        <a:lstStyle/>
        <a:p>
          <a:endParaRPr lang="de-DE"/>
        </a:p>
      </dgm:t>
    </dgm:pt>
    <dgm:pt modelId="{B404DA93-8FEB-4374-98CC-25038BBF59C1}" type="sibTrans" cxnId="{5EB05018-EE12-47D8-83C1-93C02A7D0956}">
      <dgm:prSet/>
      <dgm:spPr/>
      <dgm:t>
        <a:bodyPr/>
        <a:lstStyle/>
        <a:p>
          <a:endParaRPr lang="de-DE"/>
        </a:p>
      </dgm:t>
    </dgm:pt>
    <dgm:pt modelId="{88793628-BD4B-48AB-B8F9-74D60389A05C}">
      <dgm:prSet phldrT="[Text]" custT="1"/>
      <dgm:spPr/>
      <dgm:t>
        <a:bodyPr/>
        <a:lstStyle/>
        <a:p>
          <a:r>
            <a:rPr lang="de-DE" sz="2000" dirty="0" smtClean="0"/>
            <a:t>Anmelden bis</a:t>
          </a:r>
          <a:r>
            <a:rPr lang="de-DE" sz="2000" b="1" i="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.25.2.2021</a:t>
          </a:r>
          <a:r>
            <a:rPr lang="de-DE" sz="2000" dirty="0" smtClean="0"/>
            <a:t> </a:t>
          </a:r>
          <a:r>
            <a:rPr lang="de-DE" sz="1600" dirty="0" smtClean="0"/>
            <a:t>(Formular </a:t>
          </a:r>
          <a:r>
            <a:rPr lang="de-DE" sz="1600" dirty="0" smtClean="0">
              <a:sym typeface="Wingdings" panose="05000000000000000000" pitchFamily="2" charset="2"/>
            </a:rPr>
            <a:t></a:t>
          </a:r>
          <a:r>
            <a:rPr lang="de-DE" sz="1600" dirty="0" smtClean="0"/>
            <a:t> Homepage)</a:t>
          </a:r>
          <a:endParaRPr lang="de-DE" sz="1600" dirty="0"/>
        </a:p>
      </dgm:t>
    </dgm:pt>
    <dgm:pt modelId="{07AB1CAA-7A3C-4684-96D5-7E9840EF0369}" type="parTrans" cxnId="{7AA08565-4B29-494F-BF48-FBCE0E08BD8E}">
      <dgm:prSet/>
      <dgm:spPr/>
      <dgm:t>
        <a:bodyPr/>
        <a:lstStyle/>
        <a:p>
          <a:endParaRPr lang="de-DE"/>
        </a:p>
      </dgm:t>
    </dgm:pt>
    <dgm:pt modelId="{0C02D529-056F-4061-BD34-AB83C3F64B6E}" type="sibTrans" cxnId="{7AA08565-4B29-494F-BF48-FBCE0E08BD8E}">
      <dgm:prSet/>
      <dgm:spPr/>
      <dgm:t>
        <a:bodyPr/>
        <a:lstStyle/>
        <a:p>
          <a:endParaRPr lang="de-DE"/>
        </a:p>
      </dgm:t>
    </dgm:pt>
    <dgm:pt modelId="{9338A89F-017E-4A54-9BAD-687C35D20CCA}">
      <dgm:prSet phldrT="[Text]" custT="1"/>
      <dgm:spPr/>
      <dgm:t>
        <a:bodyPr/>
        <a:lstStyle/>
        <a:p>
          <a:r>
            <a:rPr lang="de-DE" sz="2000" dirty="0" smtClean="0"/>
            <a:t>bei der Leiterin der Sekundarstufe II </a:t>
          </a:r>
          <a:r>
            <a:rPr lang="de-DE" sz="1600" dirty="0" smtClean="0"/>
            <a:t>(</a:t>
          </a:r>
          <a:r>
            <a:rPr lang="de-DE" sz="1600" dirty="0" smtClean="0">
              <a:hlinkClick xmlns:r="http://schemas.openxmlformats.org/officeDocument/2006/relationships" r:id="rId1"/>
            </a:rPr>
            <a:t>nadine.lueters@ktg-minden.de</a:t>
          </a:r>
          <a:endParaRPr lang="de-DE" sz="1600" dirty="0"/>
        </a:p>
      </dgm:t>
    </dgm:pt>
    <dgm:pt modelId="{BBD237ED-DC33-4C54-A1AB-74398217052F}" type="parTrans" cxnId="{9456734F-B33D-4AD8-A0F5-8306B35917B0}">
      <dgm:prSet/>
      <dgm:spPr/>
      <dgm:t>
        <a:bodyPr/>
        <a:lstStyle/>
        <a:p>
          <a:endParaRPr lang="de-DE"/>
        </a:p>
      </dgm:t>
    </dgm:pt>
    <dgm:pt modelId="{C5D1A068-FCFF-4325-9656-2798E8D387AB}" type="sibTrans" cxnId="{9456734F-B33D-4AD8-A0F5-8306B35917B0}">
      <dgm:prSet/>
      <dgm:spPr/>
      <dgm:t>
        <a:bodyPr/>
        <a:lstStyle/>
        <a:p>
          <a:endParaRPr lang="de-DE"/>
        </a:p>
      </dgm:t>
    </dgm:pt>
    <dgm:pt modelId="{DD8069D8-535C-419F-ACA0-FD2A155BE34F}">
      <dgm:prSet custT="1"/>
      <dgm:spPr/>
      <dgm:t>
        <a:bodyPr/>
        <a:lstStyle/>
        <a:p>
          <a:r>
            <a:rPr lang="de-DE" sz="2000" dirty="0" smtClean="0"/>
            <a:t>Mit              planen bis Ende Mai</a:t>
          </a:r>
        </a:p>
      </dgm:t>
    </dgm:pt>
    <dgm:pt modelId="{45BBE96B-041F-435D-A533-00097AF9A7E0}" type="parTrans" cxnId="{9C843B6E-BD96-47D7-9526-D7F211AF3759}">
      <dgm:prSet/>
      <dgm:spPr/>
      <dgm:t>
        <a:bodyPr/>
        <a:lstStyle/>
        <a:p>
          <a:endParaRPr lang="de-DE"/>
        </a:p>
      </dgm:t>
    </dgm:pt>
    <dgm:pt modelId="{646FA12C-5132-4681-9D5C-31CC6152438A}" type="sibTrans" cxnId="{9C843B6E-BD96-47D7-9526-D7F211AF3759}">
      <dgm:prSet/>
      <dgm:spPr/>
      <dgm:t>
        <a:bodyPr/>
        <a:lstStyle/>
        <a:p>
          <a:endParaRPr lang="de-DE"/>
        </a:p>
      </dgm:t>
    </dgm:pt>
    <dgm:pt modelId="{D514C8BC-3C96-40E6-9625-A578DAA97887}">
      <dgm:prSet custT="1"/>
      <dgm:spPr/>
      <dgm:t>
        <a:bodyPr/>
        <a:lstStyle/>
        <a:p>
          <a:r>
            <a:rPr lang="de-DE" sz="2000" dirty="0" smtClean="0"/>
            <a:t>bei der Koordinatorin Übergang SI|SII </a:t>
          </a:r>
          <a:r>
            <a:rPr lang="de-DE" sz="2000" dirty="0" smtClean="0">
              <a:hlinkClick xmlns:r="http://schemas.openxmlformats.org/officeDocument/2006/relationships" r:id="rId2"/>
            </a:rPr>
            <a:t>elisabeth.lasareff@ktg-minden.de</a:t>
          </a:r>
          <a:endParaRPr lang="de-DE" sz="1600" dirty="0"/>
        </a:p>
      </dgm:t>
    </dgm:pt>
    <dgm:pt modelId="{FE63BE7A-93B4-42A8-820C-6738AB927921}" type="parTrans" cxnId="{CC3DA3CF-CC20-4F11-97D3-E37CE9B096A8}">
      <dgm:prSet/>
      <dgm:spPr/>
      <dgm:t>
        <a:bodyPr/>
        <a:lstStyle/>
        <a:p>
          <a:endParaRPr lang="de-DE"/>
        </a:p>
      </dgm:t>
    </dgm:pt>
    <dgm:pt modelId="{69B99C91-D9D1-4EB1-BF35-F8CC33F818DD}" type="sibTrans" cxnId="{CC3DA3CF-CC20-4F11-97D3-E37CE9B096A8}">
      <dgm:prSet/>
      <dgm:spPr/>
      <dgm:t>
        <a:bodyPr/>
        <a:lstStyle/>
        <a:p>
          <a:endParaRPr lang="de-DE"/>
        </a:p>
      </dgm:t>
    </dgm:pt>
    <dgm:pt modelId="{73D0312D-5D19-476E-AA94-502EAC0FD5ED}">
      <dgm:prSet custT="1"/>
      <dgm:spPr/>
      <dgm:t>
        <a:bodyPr/>
        <a:lstStyle/>
        <a:p>
          <a:r>
            <a:rPr lang="de-DE" sz="2000" dirty="0" smtClean="0"/>
            <a:t>bei den Beratungslehrer*innen</a:t>
          </a:r>
          <a:endParaRPr lang="de-DE" sz="1600" dirty="0"/>
        </a:p>
      </dgm:t>
    </dgm:pt>
    <dgm:pt modelId="{17812653-82D5-4EE4-95B7-7F34478F5E27}" type="parTrans" cxnId="{DE139316-1E9F-44AD-B4FB-CFEC7CFDD472}">
      <dgm:prSet/>
      <dgm:spPr/>
      <dgm:t>
        <a:bodyPr/>
        <a:lstStyle/>
        <a:p>
          <a:endParaRPr lang="de-DE"/>
        </a:p>
      </dgm:t>
    </dgm:pt>
    <dgm:pt modelId="{E22B66CA-91B1-467D-BE44-F120115249EF}" type="sibTrans" cxnId="{DE139316-1E9F-44AD-B4FB-CFEC7CFDD472}">
      <dgm:prSet/>
      <dgm:spPr/>
      <dgm:t>
        <a:bodyPr/>
        <a:lstStyle/>
        <a:p>
          <a:endParaRPr lang="de-DE"/>
        </a:p>
      </dgm:t>
    </dgm:pt>
    <dgm:pt modelId="{5462ED04-4244-419F-A46C-B9D63C7DE0FC}">
      <dgm:prSet custT="1"/>
      <dgm:spPr/>
      <dgm:t>
        <a:bodyPr/>
        <a:lstStyle/>
        <a:p>
          <a:r>
            <a:rPr lang="de-DE" sz="2000" dirty="0" smtClean="0"/>
            <a:t>Im Internet </a:t>
          </a:r>
          <a:r>
            <a:rPr lang="de-DE" sz="1600" dirty="0" smtClean="0"/>
            <a:t>(www.ktg-minden.de|Oberstufe)</a:t>
          </a:r>
          <a:br>
            <a:rPr lang="de-DE" sz="1600" dirty="0" smtClean="0"/>
          </a:br>
          <a:endParaRPr lang="de-DE" sz="1600" dirty="0"/>
        </a:p>
      </dgm:t>
    </dgm:pt>
    <dgm:pt modelId="{83B4041D-4D6D-4A3E-A3B3-950590C9BC10}" type="parTrans" cxnId="{9B1E96D0-D5EE-4E7C-936B-5DAEE404DF6A}">
      <dgm:prSet/>
      <dgm:spPr/>
      <dgm:t>
        <a:bodyPr/>
        <a:lstStyle/>
        <a:p>
          <a:endParaRPr lang="de-DE"/>
        </a:p>
      </dgm:t>
    </dgm:pt>
    <dgm:pt modelId="{01E7B58C-4512-4E92-B35E-89D5250C518A}" type="sibTrans" cxnId="{9B1E96D0-D5EE-4E7C-936B-5DAEE404DF6A}">
      <dgm:prSet/>
      <dgm:spPr/>
      <dgm:t>
        <a:bodyPr/>
        <a:lstStyle/>
        <a:p>
          <a:endParaRPr lang="de-DE"/>
        </a:p>
      </dgm:t>
    </dgm:pt>
    <dgm:pt modelId="{9E7DFAFE-FB91-4C9C-AFEB-75DCE8723FF9}">
      <dgm:prSet custT="1"/>
      <dgm:spPr/>
      <dgm:t>
        <a:bodyPr/>
        <a:lstStyle/>
        <a:p>
          <a:r>
            <a:rPr lang="de-DE" sz="2000" dirty="0" smtClean="0"/>
            <a:t>Einführungsveranstaltung am 7.5.2020</a:t>
          </a:r>
          <a:endParaRPr lang="de-DE" sz="2000" dirty="0"/>
        </a:p>
      </dgm:t>
    </dgm:pt>
    <dgm:pt modelId="{B820D567-D6C0-4802-91FA-0299EB81C938}" type="parTrans" cxnId="{E1A5A9CC-04D2-4B34-B311-E7F8D85FA8B7}">
      <dgm:prSet/>
      <dgm:spPr/>
      <dgm:t>
        <a:bodyPr/>
        <a:lstStyle/>
        <a:p>
          <a:endParaRPr lang="de-DE"/>
        </a:p>
      </dgm:t>
    </dgm:pt>
    <dgm:pt modelId="{1AD6DF94-00AA-45D9-A87E-9BD1477F3D7C}" type="sibTrans" cxnId="{E1A5A9CC-04D2-4B34-B311-E7F8D85FA8B7}">
      <dgm:prSet/>
      <dgm:spPr/>
      <dgm:t>
        <a:bodyPr/>
        <a:lstStyle/>
        <a:p>
          <a:endParaRPr lang="de-DE"/>
        </a:p>
      </dgm:t>
    </dgm:pt>
    <dgm:pt modelId="{E7F772D5-168E-49E8-9DF7-F6969F0003F7}">
      <dgm:prSet/>
      <dgm:spPr/>
      <dgm:t>
        <a:bodyPr/>
        <a:lstStyle/>
        <a:p>
          <a:r>
            <a:rPr lang="de-DE" dirty="0" smtClean="0"/>
            <a:t>Individuelle Beratung Fachwahlen Juni 2021</a:t>
          </a:r>
          <a:endParaRPr lang="de-DE" dirty="0"/>
        </a:p>
      </dgm:t>
    </dgm:pt>
    <dgm:pt modelId="{D1875189-1DC1-497D-8327-DEAF53AFE4C3}" type="parTrans" cxnId="{F9C61799-C233-48E8-A2CA-5A077D9CB661}">
      <dgm:prSet/>
      <dgm:spPr/>
      <dgm:t>
        <a:bodyPr/>
        <a:lstStyle/>
        <a:p>
          <a:endParaRPr lang="de-DE"/>
        </a:p>
      </dgm:t>
    </dgm:pt>
    <dgm:pt modelId="{8DC8C098-B524-4457-81F7-62F84DFF6F0D}" type="sibTrans" cxnId="{F9C61799-C233-48E8-A2CA-5A077D9CB661}">
      <dgm:prSet/>
      <dgm:spPr/>
      <dgm:t>
        <a:bodyPr/>
        <a:lstStyle/>
        <a:p>
          <a:endParaRPr lang="de-DE"/>
        </a:p>
      </dgm:t>
    </dgm:pt>
    <dgm:pt modelId="{5D8F1A4E-3D1A-4231-B94B-A7FB4687106C}" type="pres">
      <dgm:prSet presAssocID="{89263D09-714B-446D-B805-3406A71A10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5F1BA48-8582-4A36-BC91-E26B2244956F}" type="pres">
      <dgm:prSet presAssocID="{4E214D3C-248D-4801-9DF4-1B7EF25D4E51}" presName="parentText" presStyleLbl="node1" presStyleIdx="0" presStyleCnt="5" custScaleY="53981" custLinFactNeighborX="44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08D988-AD8F-453F-998F-6869BC912328}" type="pres">
      <dgm:prSet presAssocID="{4E214D3C-248D-4801-9DF4-1B7EF25D4E5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E335B7-AE69-454F-98CA-01AC47FD12E8}" type="pres">
      <dgm:prSet presAssocID="{88793628-BD4B-48AB-B8F9-74D60389A05C}" presName="parentText" presStyleLbl="node1" presStyleIdx="1" presStyleCnt="5" custScaleY="5128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926E96-9F37-4F73-B824-1744FE40CDBD}" type="pres">
      <dgm:prSet presAssocID="{0C02D529-056F-4061-BD34-AB83C3F64B6E}" presName="spacer" presStyleCnt="0"/>
      <dgm:spPr/>
      <dgm:t>
        <a:bodyPr/>
        <a:lstStyle/>
        <a:p>
          <a:endParaRPr lang="de-DE"/>
        </a:p>
      </dgm:t>
    </dgm:pt>
    <dgm:pt modelId="{BF6730BA-2885-4438-9A21-698A353DB6DF}" type="pres">
      <dgm:prSet presAssocID="{9E7DFAFE-FB91-4C9C-AFEB-75DCE8723FF9}" presName="parentText" presStyleLbl="node1" presStyleIdx="2" presStyleCnt="5" custScaleY="51282" custLinFactNeighborX="-145" custLinFactNeighborY="17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EEF567-E44B-4782-9D75-B4BFAF9DCDC8}" type="pres">
      <dgm:prSet presAssocID="{1AD6DF94-00AA-45D9-A87E-9BD1477F3D7C}" presName="spacer" presStyleCnt="0"/>
      <dgm:spPr/>
      <dgm:t>
        <a:bodyPr/>
        <a:lstStyle/>
        <a:p>
          <a:endParaRPr lang="de-DE"/>
        </a:p>
      </dgm:t>
    </dgm:pt>
    <dgm:pt modelId="{E69CD201-25EC-4B26-8E06-D280BDC200FE}" type="pres">
      <dgm:prSet presAssocID="{DD8069D8-535C-419F-ACA0-FD2A155BE34F}" presName="parentText" presStyleLbl="node1" presStyleIdx="3" presStyleCnt="5" custScaleY="5128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A09F9C-FC7F-48C9-BCBC-380B18FC2F66}" type="pres">
      <dgm:prSet presAssocID="{646FA12C-5132-4681-9D5C-31CC6152438A}" presName="spacer" presStyleCnt="0"/>
      <dgm:spPr/>
    </dgm:pt>
    <dgm:pt modelId="{36850B03-62E6-46D9-A6D1-84DDD0E38D25}" type="pres">
      <dgm:prSet presAssocID="{E7F772D5-168E-49E8-9DF7-F6969F0003F7}" presName="parentText" presStyleLbl="node1" presStyleIdx="4" presStyleCnt="5" custScaleY="51282" custLinFactNeighborX="-145" custLinFactNeighborY="17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BFDAF9A-4694-4FBB-8D1A-D9748E377128}" type="presOf" srcId="{D514C8BC-3C96-40E6-9625-A578DAA97887}" destId="{3E08D988-AD8F-453F-998F-6869BC912328}" srcOrd="0" destOrd="1" presId="urn:microsoft.com/office/officeart/2005/8/layout/vList2"/>
    <dgm:cxn modelId="{9C843B6E-BD96-47D7-9526-D7F211AF3759}" srcId="{89263D09-714B-446D-B805-3406A71A101A}" destId="{DD8069D8-535C-419F-ACA0-FD2A155BE34F}" srcOrd="3" destOrd="0" parTransId="{45BBE96B-041F-435D-A533-00097AF9A7E0}" sibTransId="{646FA12C-5132-4681-9D5C-31CC6152438A}"/>
    <dgm:cxn modelId="{DE139316-1E9F-44AD-B4FB-CFEC7CFDD472}" srcId="{4E214D3C-248D-4801-9DF4-1B7EF25D4E51}" destId="{73D0312D-5D19-476E-AA94-502EAC0FD5ED}" srcOrd="2" destOrd="0" parTransId="{17812653-82D5-4EE4-95B7-7F34478F5E27}" sibTransId="{E22B66CA-91B1-467D-BE44-F120115249EF}"/>
    <dgm:cxn modelId="{071B0489-F5C8-4A5A-9EAE-279402567BF5}" type="presOf" srcId="{89263D09-714B-446D-B805-3406A71A101A}" destId="{5D8F1A4E-3D1A-4231-B94B-A7FB4687106C}" srcOrd="0" destOrd="0" presId="urn:microsoft.com/office/officeart/2005/8/layout/vList2"/>
    <dgm:cxn modelId="{FE9F03A4-8AFA-4614-97A7-61D475BC5B8E}" type="presOf" srcId="{9338A89F-017E-4A54-9BAD-687C35D20CCA}" destId="{3E08D988-AD8F-453F-998F-6869BC912328}" srcOrd="0" destOrd="0" presId="urn:microsoft.com/office/officeart/2005/8/layout/vList2"/>
    <dgm:cxn modelId="{E9131B88-F30C-48EA-AE07-5F9A3B0671E7}" type="presOf" srcId="{E7F772D5-168E-49E8-9DF7-F6969F0003F7}" destId="{36850B03-62E6-46D9-A6D1-84DDD0E38D25}" srcOrd="0" destOrd="0" presId="urn:microsoft.com/office/officeart/2005/8/layout/vList2"/>
    <dgm:cxn modelId="{7AA08565-4B29-494F-BF48-FBCE0E08BD8E}" srcId="{89263D09-714B-446D-B805-3406A71A101A}" destId="{88793628-BD4B-48AB-B8F9-74D60389A05C}" srcOrd="1" destOrd="0" parTransId="{07AB1CAA-7A3C-4684-96D5-7E9840EF0369}" sibTransId="{0C02D529-056F-4061-BD34-AB83C3F64B6E}"/>
    <dgm:cxn modelId="{E1A5A9CC-04D2-4B34-B311-E7F8D85FA8B7}" srcId="{89263D09-714B-446D-B805-3406A71A101A}" destId="{9E7DFAFE-FB91-4C9C-AFEB-75DCE8723FF9}" srcOrd="2" destOrd="0" parTransId="{B820D567-D6C0-4802-91FA-0299EB81C938}" sibTransId="{1AD6DF94-00AA-45D9-A87E-9BD1477F3D7C}"/>
    <dgm:cxn modelId="{EAEFEAC4-82EB-4C77-9D14-AD15178CC810}" type="presOf" srcId="{73D0312D-5D19-476E-AA94-502EAC0FD5ED}" destId="{3E08D988-AD8F-453F-998F-6869BC912328}" srcOrd="0" destOrd="2" presId="urn:microsoft.com/office/officeart/2005/8/layout/vList2"/>
    <dgm:cxn modelId="{11153F1C-3318-4C23-8E3D-916DD1235889}" type="presOf" srcId="{5462ED04-4244-419F-A46C-B9D63C7DE0FC}" destId="{3E08D988-AD8F-453F-998F-6869BC912328}" srcOrd="0" destOrd="3" presId="urn:microsoft.com/office/officeart/2005/8/layout/vList2"/>
    <dgm:cxn modelId="{F9C61799-C233-48E8-A2CA-5A077D9CB661}" srcId="{89263D09-714B-446D-B805-3406A71A101A}" destId="{E7F772D5-168E-49E8-9DF7-F6969F0003F7}" srcOrd="4" destOrd="0" parTransId="{D1875189-1DC1-497D-8327-DEAF53AFE4C3}" sibTransId="{8DC8C098-B524-4457-81F7-62F84DFF6F0D}"/>
    <dgm:cxn modelId="{5EB05018-EE12-47D8-83C1-93C02A7D0956}" srcId="{89263D09-714B-446D-B805-3406A71A101A}" destId="{4E214D3C-248D-4801-9DF4-1B7EF25D4E51}" srcOrd="0" destOrd="0" parTransId="{4AE8700E-E600-4847-8DE5-DE0D5FC0C8EC}" sibTransId="{B404DA93-8FEB-4374-98CC-25038BBF59C1}"/>
    <dgm:cxn modelId="{C95AACCD-CF14-4D3F-90F2-2F2580E1EBCE}" type="presOf" srcId="{9E7DFAFE-FB91-4C9C-AFEB-75DCE8723FF9}" destId="{BF6730BA-2885-4438-9A21-698A353DB6DF}" srcOrd="0" destOrd="0" presId="urn:microsoft.com/office/officeart/2005/8/layout/vList2"/>
    <dgm:cxn modelId="{44035FC3-5338-44C4-B257-9F6F0FF57AF7}" type="presOf" srcId="{DD8069D8-535C-419F-ACA0-FD2A155BE34F}" destId="{E69CD201-25EC-4B26-8E06-D280BDC200FE}" srcOrd="0" destOrd="0" presId="urn:microsoft.com/office/officeart/2005/8/layout/vList2"/>
    <dgm:cxn modelId="{99B5A98C-01D1-441A-ACD1-81AEE83A2F2D}" type="presOf" srcId="{4E214D3C-248D-4801-9DF4-1B7EF25D4E51}" destId="{65F1BA48-8582-4A36-BC91-E26B2244956F}" srcOrd="0" destOrd="0" presId="urn:microsoft.com/office/officeart/2005/8/layout/vList2"/>
    <dgm:cxn modelId="{9B1E96D0-D5EE-4E7C-936B-5DAEE404DF6A}" srcId="{4E214D3C-248D-4801-9DF4-1B7EF25D4E51}" destId="{5462ED04-4244-419F-A46C-B9D63C7DE0FC}" srcOrd="3" destOrd="0" parTransId="{83B4041D-4D6D-4A3E-A3B3-950590C9BC10}" sibTransId="{01E7B58C-4512-4E92-B35E-89D5250C518A}"/>
    <dgm:cxn modelId="{9456734F-B33D-4AD8-A0F5-8306B35917B0}" srcId="{4E214D3C-248D-4801-9DF4-1B7EF25D4E51}" destId="{9338A89F-017E-4A54-9BAD-687C35D20CCA}" srcOrd="0" destOrd="0" parTransId="{BBD237ED-DC33-4C54-A1AB-74398217052F}" sibTransId="{C5D1A068-FCFF-4325-9656-2798E8D387AB}"/>
    <dgm:cxn modelId="{CC3DA3CF-CC20-4F11-97D3-E37CE9B096A8}" srcId="{4E214D3C-248D-4801-9DF4-1B7EF25D4E51}" destId="{D514C8BC-3C96-40E6-9625-A578DAA97887}" srcOrd="1" destOrd="0" parTransId="{FE63BE7A-93B4-42A8-820C-6738AB927921}" sibTransId="{69B99C91-D9D1-4EB1-BF35-F8CC33F818DD}"/>
    <dgm:cxn modelId="{A1D6E721-8B60-4B27-AF53-35332386F34E}" type="presOf" srcId="{88793628-BD4B-48AB-B8F9-74D60389A05C}" destId="{4CE335B7-AE69-454F-98CA-01AC47FD12E8}" srcOrd="0" destOrd="0" presId="urn:microsoft.com/office/officeart/2005/8/layout/vList2"/>
    <dgm:cxn modelId="{E84369C2-14BA-426E-85A2-CECD7CE01499}" type="presParOf" srcId="{5D8F1A4E-3D1A-4231-B94B-A7FB4687106C}" destId="{65F1BA48-8582-4A36-BC91-E26B2244956F}" srcOrd="0" destOrd="0" presId="urn:microsoft.com/office/officeart/2005/8/layout/vList2"/>
    <dgm:cxn modelId="{F9366569-9F90-4CD0-AFD5-C2C7BDAAA6CB}" type="presParOf" srcId="{5D8F1A4E-3D1A-4231-B94B-A7FB4687106C}" destId="{3E08D988-AD8F-453F-998F-6869BC912328}" srcOrd="1" destOrd="0" presId="urn:microsoft.com/office/officeart/2005/8/layout/vList2"/>
    <dgm:cxn modelId="{D87B5791-261E-43FC-B41D-3E7CF06C2C99}" type="presParOf" srcId="{5D8F1A4E-3D1A-4231-B94B-A7FB4687106C}" destId="{4CE335B7-AE69-454F-98CA-01AC47FD12E8}" srcOrd="2" destOrd="0" presId="urn:microsoft.com/office/officeart/2005/8/layout/vList2"/>
    <dgm:cxn modelId="{B0ED1652-CA8C-48C9-9CB0-7DE9610F9DD9}" type="presParOf" srcId="{5D8F1A4E-3D1A-4231-B94B-A7FB4687106C}" destId="{0A926E96-9F37-4F73-B824-1744FE40CDBD}" srcOrd="3" destOrd="0" presId="urn:microsoft.com/office/officeart/2005/8/layout/vList2"/>
    <dgm:cxn modelId="{582F7E9C-A01E-4D84-9D8A-0AB688C547E3}" type="presParOf" srcId="{5D8F1A4E-3D1A-4231-B94B-A7FB4687106C}" destId="{BF6730BA-2885-4438-9A21-698A353DB6DF}" srcOrd="4" destOrd="0" presId="urn:microsoft.com/office/officeart/2005/8/layout/vList2"/>
    <dgm:cxn modelId="{3A644C99-3173-4885-A8E9-B1A701440A3A}" type="presParOf" srcId="{5D8F1A4E-3D1A-4231-B94B-A7FB4687106C}" destId="{AAEEF567-E44B-4782-9D75-B4BFAF9DCDC8}" srcOrd="5" destOrd="0" presId="urn:microsoft.com/office/officeart/2005/8/layout/vList2"/>
    <dgm:cxn modelId="{B093288E-E26C-46E5-A801-ACD347B46229}" type="presParOf" srcId="{5D8F1A4E-3D1A-4231-B94B-A7FB4687106C}" destId="{E69CD201-25EC-4B26-8E06-D280BDC200FE}" srcOrd="6" destOrd="0" presId="urn:microsoft.com/office/officeart/2005/8/layout/vList2"/>
    <dgm:cxn modelId="{3113A92B-002A-4208-A733-EA095337128C}" type="presParOf" srcId="{5D8F1A4E-3D1A-4231-B94B-A7FB4687106C}" destId="{52A09F9C-FC7F-48C9-BCBC-380B18FC2F66}" srcOrd="7" destOrd="0" presId="urn:microsoft.com/office/officeart/2005/8/layout/vList2"/>
    <dgm:cxn modelId="{C11DE0BB-1785-45E2-AD63-3F05DCABDA73}" type="presParOf" srcId="{5D8F1A4E-3D1A-4231-B94B-A7FB4687106C}" destId="{36850B03-62E6-46D9-A6D1-84DDD0E38D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6852F3E-F939-47C4-8155-ADF4C20D357A}" type="doc">
      <dgm:prSet loTypeId="urn:microsoft.com/office/officeart/2005/8/layout/pList2" loCatId="list" qsTypeId="urn:microsoft.com/office/officeart/2005/8/quickstyle/3d5" qsCatId="3D" csTypeId="urn:microsoft.com/office/officeart/2005/8/colors/accent4_2" csCatId="accent4" phldr="1"/>
      <dgm:spPr/>
    </dgm:pt>
    <dgm:pt modelId="{5BC5D9C6-7A94-43E6-8419-A7E4D32D38D2}">
      <dgm:prSet phldrT="[Text]"/>
      <dgm:spPr/>
      <dgm:t>
        <a:bodyPr/>
        <a:lstStyle/>
        <a:p>
          <a:r>
            <a:rPr lang="de-DE" dirty="0" smtClean="0"/>
            <a:t>Homepage</a:t>
          </a:r>
          <a:br>
            <a:rPr lang="de-DE" dirty="0" smtClean="0"/>
          </a:br>
          <a:r>
            <a:rPr lang="de-DE" dirty="0" smtClean="0"/>
            <a:t>www.ktg-minden.de</a:t>
          </a:r>
          <a:endParaRPr lang="de-DE" dirty="0"/>
        </a:p>
      </dgm:t>
    </dgm:pt>
    <dgm:pt modelId="{84690E36-D830-42BE-B2D5-6889969F9132}" type="parTrans" cxnId="{FC4C5332-FC9E-4942-88E2-5ED40AEA8C0F}">
      <dgm:prSet/>
      <dgm:spPr/>
      <dgm:t>
        <a:bodyPr/>
        <a:lstStyle/>
        <a:p>
          <a:endParaRPr lang="de-DE"/>
        </a:p>
      </dgm:t>
    </dgm:pt>
    <dgm:pt modelId="{8C298CBA-3426-48AF-8CCB-C9263FDD3BA9}" type="sibTrans" cxnId="{FC4C5332-FC9E-4942-88E2-5ED40AEA8C0F}">
      <dgm:prSet/>
      <dgm:spPr/>
      <dgm:t>
        <a:bodyPr/>
        <a:lstStyle/>
        <a:p>
          <a:endParaRPr lang="de-DE"/>
        </a:p>
      </dgm:t>
    </dgm:pt>
    <dgm:pt modelId="{712A3D2E-37EE-48B9-A2EF-85F9104B6E1E}">
      <dgm:prSet phldrT="[Text]"/>
      <dgm:spPr/>
      <dgm:t>
        <a:bodyPr/>
        <a:lstStyle/>
        <a:p>
          <a:r>
            <a:rPr lang="de-DE" dirty="0" smtClean="0"/>
            <a:t>Broschüre</a:t>
          </a:r>
          <a:br>
            <a:rPr lang="de-DE" dirty="0" smtClean="0"/>
          </a:br>
          <a:r>
            <a:rPr lang="de-DE" dirty="0" smtClean="0"/>
            <a:t>des</a:t>
          </a:r>
          <a:br>
            <a:rPr lang="de-DE" dirty="0" smtClean="0"/>
          </a:br>
          <a:r>
            <a:rPr lang="de-DE" dirty="0" smtClean="0"/>
            <a:t>Ministeriums</a:t>
          </a:r>
          <a:endParaRPr lang="de-DE" dirty="0"/>
        </a:p>
      </dgm:t>
    </dgm:pt>
    <dgm:pt modelId="{1C8BF681-FA98-4991-969F-6348DC6115B6}" type="parTrans" cxnId="{3A0125AA-A29A-4AA7-8E6A-19AD0043E853}">
      <dgm:prSet/>
      <dgm:spPr/>
      <dgm:t>
        <a:bodyPr/>
        <a:lstStyle/>
        <a:p>
          <a:endParaRPr lang="de-DE"/>
        </a:p>
      </dgm:t>
    </dgm:pt>
    <dgm:pt modelId="{393701FE-0194-4D17-AF57-3C027EBC7B95}" type="sibTrans" cxnId="{3A0125AA-A29A-4AA7-8E6A-19AD0043E853}">
      <dgm:prSet/>
      <dgm:spPr/>
      <dgm:t>
        <a:bodyPr/>
        <a:lstStyle/>
        <a:p>
          <a:endParaRPr lang="de-DE"/>
        </a:p>
      </dgm:t>
    </dgm:pt>
    <dgm:pt modelId="{EA739A19-FCA2-47EC-859E-48904F85F4BA}">
      <dgm:prSet phldrT="[Text]"/>
      <dgm:spPr/>
      <dgm:t>
        <a:bodyPr/>
        <a:lstStyle/>
        <a:p>
          <a:r>
            <a:rPr lang="de-DE" dirty="0" smtClean="0"/>
            <a:t>Folder</a:t>
          </a:r>
          <a:br>
            <a:rPr lang="de-DE" dirty="0" smtClean="0"/>
          </a:br>
          <a:r>
            <a:rPr lang="de-DE" dirty="0" smtClean="0"/>
            <a:t>#ABI2024</a:t>
          </a:r>
          <a:br>
            <a:rPr lang="de-DE" dirty="0" smtClean="0"/>
          </a:br>
          <a:r>
            <a:rPr lang="de-DE" dirty="0" smtClean="0"/>
            <a:t>@KTG</a:t>
          </a:r>
          <a:endParaRPr lang="de-DE" dirty="0"/>
        </a:p>
      </dgm:t>
    </dgm:pt>
    <dgm:pt modelId="{D09CEB5A-9BB5-4CE1-97A0-0E52BD4DB948}" type="parTrans" cxnId="{0BC43F51-0CD9-46F4-A014-EDA205C854F8}">
      <dgm:prSet/>
      <dgm:spPr/>
      <dgm:t>
        <a:bodyPr/>
        <a:lstStyle/>
        <a:p>
          <a:endParaRPr lang="de-DE"/>
        </a:p>
      </dgm:t>
    </dgm:pt>
    <dgm:pt modelId="{88F6098E-100F-4ADD-BF8E-D6999CC4AB32}" type="sibTrans" cxnId="{0BC43F51-0CD9-46F4-A014-EDA205C854F8}">
      <dgm:prSet/>
      <dgm:spPr/>
      <dgm:t>
        <a:bodyPr/>
        <a:lstStyle/>
        <a:p>
          <a:endParaRPr lang="de-DE"/>
        </a:p>
      </dgm:t>
    </dgm:pt>
    <dgm:pt modelId="{2D069797-E985-495A-A986-E00843EBC1DB}" type="pres">
      <dgm:prSet presAssocID="{96852F3E-F939-47C4-8155-ADF4C20D357A}" presName="Name0" presStyleCnt="0">
        <dgm:presLayoutVars>
          <dgm:dir/>
          <dgm:resizeHandles val="exact"/>
        </dgm:presLayoutVars>
      </dgm:prSet>
      <dgm:spPr/>
    </dgm:pt>
    <dgm:pt modelId="{CB8256C0-FEDF-49F4-A101-F0D5C8E74F6B}" type="pres">
      <dgm:prSet presAssocID="{96852F3E-F939-47C4-8155-ADF4C20D357A}" presName="bkgdShp" presStyleLbl="alignAccFollowNode1" presStyleIdx="0" presStyleCnt="1" custScaleY="101010"/>
      <dgm:spPr/>
    </dgm:pt>
    <dgm:pt modelId="{468BA2BF-3EEA-445E-8106-487540108DB7}" type="pres">
      <dgm:prSet presAssocID="{96852F3E-F939-47C4-8155-ADF4C20D357A}" presName="linComp" presStyleCnt="0"/>
      <dgm:spPr/>
    </dgm:pt>
    <dgm:pt modelId="{C8A8E175-67D5-441C-8F38-C48F9EA3B7B8}" type="pres">
      <dgm:prSet presAssocID="{5BC5D9C6-7A94-43E6-8419-A7E4D32D38D2}" presName="compNode" presStyleCnt="0"/>
      <dgm:spPr/>
    </dgm:pt>
    <dgm:pt modelId="{21B70240-8640-461D-9FD6-FE7A24746E98}" type="pres">
      <dgm:prSet presAssocID="{5BC5D9C6-7A94-43E6-8419-A7E4D32D38D2}" presName="node" presStyleLbl="node1" presStyleIdx="0" presStyleCnt="3" custScaleY="54545" custLinFactNeighborY="-333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40653E-DA59-457D-80F7-74BDE1135952}" type="pres">
      <dgm:prSet presAssocID="{5BC5D9C6-7A94-43E6-8419-A7E4D32D38D2}" presName="invisiNode" presStyleLbl="node1" presStyleIdx="0" presStyleCnt="3"/>
      <dgm:spPr/>
    </dgm:pt>
    <dgm:pt modelId="{C14F96D2-AF6B-47BA-8780-41697C08CFFC}" type="pres">
      <dgm:prSet presAssocID="{5BC5D9C6-7A94-43E6-8419-A7E4D32D38D2}" presName="imagNode" presStyleLbl="fgImgPlace1" presStyleIdx="0" presStyleCnt="3" custScaleY="89256" custLinFactNeighborY="-203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325E6-3E91-4A7E-BA5B-FC643035DF0A}" type="pres">
      <dgm:prSet presAssocID="{8C298CBA-3426-48AF-8CCB-C9263FDD3BA9}" presName="sibTrans" presStyleLbl="sibTrans2D1" presStyleIdx="0" presStyleCnt="0"/>
      <dgm:spPr/>
      <dgm:t>
        <a:bodyPr/>
        <a:lstStyle/>
        <a:p>
          <a:endParaRPr lang="de-DE"/>
        </a:p>
      </dgm:t>
    </dgm:pt>
    <dgm:pt modelId="{6A1F6D48-D86C-4D45-A568-BF8AA0F0032B}" type="pres">
      <dgm:prSet presAssocID="{EA739A19-FCA2-47EC-859E-48904F85F4BA}" presName="compNode" presStyleCnt="0"/>
      <dgm:spPr/>
    </dgm:pt>
    <dgm:pt modelId="{D16B298F-9A1A-4C1C-B0E2-B6DEEA379F92}" type="pres">
      <dgm:prSet presAssocID="{EA739A19-FCA2-47EC-859E-48904F85F4BA}" presName="node" presStyleLbl="node1" presStyleIdx="1" presStyleCnt="3" custScaleY="54545" custLinFactNeighborY="-333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B19E85-BD99-4E53-BE23-0CEE7A549965}" type="pres">
      <dgm:prSet presAssocID="{EA739A19-FCA2-47EC-859E-48904F85F4BA}" presName="invisiNode" presStyleLbl="node1" presStyleIdx="1" presStyleCnt="3"/>
      <dgm:spPr/>
    </dgm:pt>
    <dgm:pt modelId="{DFC4D792-301F-42BF-9329-4284027EF8CD}" type="pres">
      <dgm:prSet presAssocID="{EA739A19-FCA2-47EC-859E-48904F85F4BA}" presName="imagNode" presStyleLbl="fgImgPlace1" presStyleIdx="1" presStyleCnt="3" custScaleX="39149" custScaleY="132231" custLinFactNeighborX="-10352" custLinFactNeighborY="-193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de-DE"/>
        </a:p>
      </dgm:t>
    </dgm:pt>
    <dgm:pt modelId="{5FC1969E-86CF-449C-80A7-FD74BE76A0A2}" type="pres">
      <dgm:prSet presAssocID="{88F6098E-100F-4ADD-BF8E-D6999CC4AB32}" presName="sibTrans" presStyleLbl="sibTrans2D1" presStyleIdx="0" presStyleCnt="0"/>
      <dgm:spPr/>
      <dgm:t>
        <a:bodyPr/>
        <a:lstStyle/>
        <a:p>
          <a:endParaRPr lang="de-DE"/>
        </a:p>
      </dgm:t>
    </dgm:pt>
    <dgm:pt modelId="{C0DF6F91-7CDF-43F7-A4A5-B2110EC7B63B}" type="pres">
      <dgm:prSet presAssocID="{712A3D2E-37EE-48B9-A2EF-85F9104B6E1E}" presName="compNode" presStyleCnt="0"/>
      <dgm:spPr/>
    </dgm:pt>
    <dgm:pt modelId="{FCAD9532-61C7-4334-8D36-A431027B876F}" type="pres">
      <dgm:prSet presAssocID="{712A3D2E-37EE-48B9-A2EF-85F9104B6E1E}" presName="node" presStyleLbl="node1" presStyleIdx="2" presStyleCnt="3" custScaleY="54545" custLinFactNeighborY="-333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293ED7-6050-43DD-9653-5D9A1F1BC9B1}" type="pres">
      <dgm:prSet presAssocID="{712A3D2E-37EE-48B9-A2EF-85F9104B6E1E}" presName="invisiNode" presStyleLbl="node1" presStyleIdx="2" presStyleCnt="3"/>
      <dgm:spPr/>
    </dgm:pt>
    <dgm:pt modelId="{F4A1D094-57D4-40FB-9253-64E4A5265D61}" type="pres">
      <dgm:prSet presAssocID="{712A3D2E-37EE-48B9-A2EF-85F9104B6E1E}" presName="imagNode" presStyleLbl="fgImgPlace1" presStyleIdx="2" presStyleCnt="3" custScaleX="57702" custScaleY="132231" custLinFactNeighborY="-203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17EC33B-6945-423D-B2B9-18BC1B4BA689}" type="presOf" srcId="{88F6098E-100F-4ADD-BF8E-D6999CC4AB32}" destId="{5FC1969E-86CF-449C-80A7-FD74BE76A0A2}" srcOrd="0" destOrd="0" presId="urn:microsoft.com/office/officeart/2005/8/layout/pList2"/>
    <dgm:cxn modelId="{0BC43F51-0CD9-46F4-A014-EDA205C854F8}" srcId="{96852F3E-F939-47C4-8155-ADF4C20D357A}" destId="{EA739A19-FCA2-47EC-859E-48904F85F4BA}" srcOrd="1" destOrd="0" parTransId="{D09CEB5A-9BB5-4CE1-97A0-0E52BD4DB948}" sibTransId="{88F6098E-100F-4ADD-BF8E-D6999CC4AB32}"/>
    <dgm:cxn modelId="{359F3E0E-5DE4-45BC-B69C-1698CB5EC332}" type="presOf" srcId="{5BC5D9C6-7A94-43E6-8419-A7E4D32D38D2}" destId="{21B70240-8640-461D-9FD6-FE7A24746E98}" srcOrd="0" destOrd="0" presId="urn:microsoft.com/office/officeart/2005/8/layout/pList2"/>
    <dgm:cxn modelId="{DB97BFAC-6125-4FFD-B0F3-DA57C712326C}" type="presOf" srcId="{8C298CBA-3426-48AF-8CCB-C9263FDD3BA9}" destId="{C70325E6-3E91-4A7E-BA5B-FC643035DF0A}" srcOrd="0" destOrd="0" presId="urn:microsoft.com/office/officeart/2005/8/layout/pList2"/>
    <dgm:cxn modelId="{FC4C5332-FC9E-4942-88E2-5ED40AEA8C0F}" srcId="{96852F3E-F939-47C4-8155-ADF4C20D357A}" destId="{5BC5D9C6-7A94-43E6-8419-A7E4D32D38D2}" srcOrd="0" destOrd="0" parTransId="{84690E36-D830-42BE-B2D5-6889969F9132}" sibTransId="{8C298CBA-3426-48AF-8CCB-C9263FDD3BA9}"/>
    <dgm:cxn modelId="{CC645964-D0D5-46EB-901D-96BCE8C6F3A5}" type="presOf" srcId="{96852F3E-F939-47C4-8155-ADF4C20D357A}" destId="{2D069797-E985-495A-A986-E00843EBC1DB}" srcOrd="0" destOrd="0" presId="urn:microsoft.com/office/officeart/2005/8/layout/pList2"/>
    <dgm:cxn modelId="{3A0125AA-A29A-4AA7-8E6A-19AD0043E853}" srcId="{96852F3E-F939-47C4-8155-ADF4C20D357A}" destId="{712A3D2E-37EE-48B9-A2EF-85F9104B6E1E}" srcOrd="2" destOrd="0" parTransId="{1C8BF681-FA98-4991-969F-6348DC6115B6}" sibTransId="{393701FE-0194-4D17-AF57-3C027EBC7B95}"/>
    <dgm:cxn modelId="{76DC23D5-BD56-4DC5-B00B-9F4F4873CAC6}" type="presOf" srcId="{712A3D2E-37EE-48B9-A2EF-85F9104B6E1E}" destId="{FCAD9532-61C7-4334-8D36-A431027B876F}" srcOrd="0" destOrd="0" presId="urn:microsoft.com/office/officeart/2005/8/layout/pList2"/>
    <dgm:cxn modelId="{6B58BD14-1CA8-4137-9EA2-9D532EAD4196}" type="presOf" srcId="{EA739A19-FCA2-47EC-859E-48904F85F4BA}" destId="{D16B298F-9A1A-4C1C-B0E2-B6DEEA379F92}" srcOrd="0" destOrd="0" presId="urn:microsoft.com/office/officeart/2005/8/layout/pList2"/>
    <dgm:cxn modelId="{A99B7080-E7D5-4B3E-9C75-55B625786CA4}" type="presParOf" srcId="{2D069797-E985-495A-A986-E00843EBC1DB}" destId="{CB8256C0-FEDF-49F4-A101-F0D5C8E74F6B}" srcOrd="0" destOrd="0" presId="urn:microsoft.com/office/officeart/2005/8/layout/pList2"/>
    <dgm:cxn modelId="{F3DE0C8F-650F-414F-BABD-6A64A2FDD1D7}" type="presParOf" srcId="{2D069797-E985-495A-A986-E00843EBC1DB}" destId="{468BA2BF-3EEA-445E-8106-487540108DB7}" srcOrd="1" destOrd="0" presId="urn:microsoft.com/office/officeart/2005/8/layout/pList2"/>
    <dgm:cxn modelId="{4D91F0C6-3EB9-489C-B9BA-B37A98E7A544}" type="presParOf" srcId="{468BA2BF-3EEA-445E-8106-487540108DB7}" destId="{C8A8E175-67D5-441C-8F38-C48F9EA3B7B8}" srcOrd="0" destOrd="0" presId="urn:microsoft.com/office/officeart/2005/8/layout/pList2"/>
    <dgm:cxn modelId="{AA0C5383-97C1-4BCD-959C-C8D3652C7D15}" type="presParOf" srcId="{C8A8E175-67D5-441C-8F38-C48F9EA3B7B8}" destId="{21B70240-8640-461D-9FD6-FE7A24746E98}" srcOrd="0" destOrd="0" presId="urn:microsoft.com/office/officeart/2005/8/layout/pList2"/>
    <dgm:cxn modelId="{75F83E44-4888-48BB-BB25-4C4E190004E7}" type="presParOf" srcId="{C8A8E175-67D5-441C-8F38-C48F9EA3B7B8}" destId="{4940653E-DA59-457D-80F7-74BDE1135952}" srcOrd="1" destOrd="0" presId="urn:microsoft.com/office/officeart/2005/8/layout/pList2"/>
    <dgm:cxn modelId="{1CA158B1-49AC-4E10-AFBC-8B1CECBD4C1D}" type="presParOf" srcId="{C8A8E175-67D5-441C-8F38-C48F9EA3B7B8}" destId="{C14F96D2-AF6B-47BA-8780-41697C08CFFC}" srcOrd="2" destOrd="0" presId="urn:microsoft.com/office/officeart/2005/8/layout/pList2"/>
    <dgm:cxn modelId="{4BDA8D94-315A-4597-99A3-A85AEFF5BFC1}" type="presParOf" srcId="{468BA2BF-3EEA-445E-8106-487540108DB7}" destId="{C70325E6-3E91-4A7E-BA5B-FC643035DF0A}" srcOrd="1" destOrd="0" presId="urn:microsoft.com/office/officeart/2005/8/layout/pList2"/>
    <dgm:cxn modelId="{D3CD10C7-3ADB-4257-AF01-0C0F04B24DDA}" type="presParOf" srcId="{468BA2BF-3EEA-445E-8106-487540108DB7}" destId="{6A1F6D48-D86C-4D45-A568-BF8AA0F0032B}" srcOrd="2" destOrd="0" presId="urn:microsoft.com/office/officeart/2005/8/layout/pList2"/>
    <dgm:cxn modelId="{4F8E8810-250C-46D2-A50B-8D1C7B6740C4}" type="presParOf" srcId="{6A1F6D48-D86C-4D45-A568-BF8AA0F0032B}" destId="{D16B298F-9A1A-4C1C-B0E2-B6DEEA379F92}" srcOrd="0" destOrd="0" presId="urn:microsoft.com/office/officeart/2005/8/layout/pList2"/>
    <dgm:cxn modelId="{735E82EC-AC2B-4D87-8FE3-68D170BD8258}" type="presParOf" srcId="{6A1F6D48-D86C-4D45-A568-BF8AA0F0032B}" destId="{82B19E85-BD99-4E53-BE23-0CEE7A549965}" srcOrd="1" destOrd="0" presId="urn:microsoft.com/office/officeart/2005/8/layout/pList2"/>
    <dgm:cxn modelId="{DE7BC913-702F-4117-9B57-8474DE3FDAB9}" type="presParOf" srcId="{6A1F6D48-D86C-4D45-A568-BF8AA0F0032B}" destId="{DFC4D792-301F-42BF-9329-4284027EF8CD}" srcOrd="2" destOrd="0" presId="urn:microsoft.com/office/officeart/2005/8/layout/pList2"/>
    <dgm:cxn modelId="{40CC9480-D459-449E-BA42-81B043A5B9CF}" type="presParOf" srcId="{468BA2BF-3EEA-445E-8106-487540108DB7}" destId="{5FC1969E-86CF-449C-80A7-FD74BE76A0A2}" srcOrd="3" destOrd="0" presId="urn:microsoft.com/office/officeart/2005/8/layout/pList2"/>
    <dgm:cxn modelId="{93DFCB76-B7DB-4E83-A922-C7C0DCB2F1EB}" type="presParOf" srcId="{468BA2BF-3EEA-445E-8106-487540108DB7}" destId="{C0DF6F91-7CDF-43F7-A4A5-B2110EC7B63B}" srcOrd="4" destOrd="0" presId="urn:microsoft.com/office/officeart/2005/8/layout/pList2"/>
    <dgm:cxn modelId="{C3C7422C-759D-475F-AA50-C0F9383DF287}" type="presParOf" srcId="{C0DF6F91-7CDF-43F7-A4A5-B2110EC7B63B}" destId="{FCAD9532-61C7-4334-8D36-A431027B876F}" srcOrd="0" destOrd="0" presId="urn:microsoft.com/office/officeart/2005/8/layout/pList2"/>
    <dgm:cxn modelId="{18A63B5E-B44B-46D0-AEAA-F79FAB75C809}" type="presParOf" srcId="{C0DF6F91-7CDF-43F7-A4A5-B2110EC7B63B}" destId="{B5293ED7-6050-43DD-9653-5D9A1F1BC9B1}" srcOrd="1" destOrd="0" presId="urn:microsoft.com/office/officeart/2005/8/layout/pList2"/>
    <dgm:cxn modelId="{4B293C98-B73B-4FB7-8D01-A8B77951A004}" type="presParOf" srcId="{C0DF6F91-7CDF-43F7-A4A5-B2110EC7B63B}" destId="{F4A1D094-57D4-40FB-9253-64E4A5265D6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78B11-AEE4-404E-9557-3B64AECD187B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EDA88C97-A2B4-4A01-BC7A-617AA1C654A2}">
      <dgm:prSet phldrT="[Text]" custT="1"/>
      <dgm:spPr/>
      <dgm:t>
        <a:bodyPr/>
        <a:lstStyle/>
        <a:p>
          <a:r>
            <a:rPr lang="de-DE" sz="2600" b="1" dirty="0" smtClean="0">
              <a:solidFill>
                <a:schemeClr val="bg1"/>
              </a:solidFill>
            </a:rPr>
            <a:t>Fachhochschulreife </a:t>
          </a:r>
          <a:r>
            <a:rPr lang="de-DE" sz="2400" dirty="0" smtClean="0">
              <a:solidFill>
                <a:schemeClr val="bg1"/>
              </a:solidFill>
            </a:rPr>
            <a:t>(schulischer Teil)</a:t>
          </a:r>
          <a:br>
            <a:rPr lang="de-DE" sz="24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erfordert ein einjähriges Berufspraktikum </a:t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oder eine Lehre zum Besuch einer Fachhochschule</a:t>
          </a:r>
          <a:r>
            <a:rPr lang="de-DE" sz="2000" dirty="0" smtClean="0"/>
            <a:t>.</a:t>
          </a:r>
          <a:endParaRPr lang="de-DE" sz="3000" dirty="0"/>
        </a:p>
      </dgm:t>
    </dgm:pt>
    <dgm:pt modelId="{38F81C48-E9DF-43BF-A7A9-27F40FF8F804}" type="sibTrans" cxnId="{E48D239B-7DF1-4A79-ACD9-5D7AA5A8F089}">
      <dgm:prSet/>
      <dgm:spPr/>
      <dgm:t>
        <a:bodyPr/>
        <a:lstStyle/>
        <a:p>
          <a:endParaRPr lang="de-DE"/>
        </a:p>
      </dgm:t>
    </dgm:pt>
    <dgm:pt modelId="{FDF9F6E8-FF7E-4312-B41A-1A1BD17D8A8C}" type="parTrans" cxnId="{E48D239B-7DF1-4A79-ACD9-5D7AA5A8F089}">
      <dgm:prSet/>
      <dgm:spPr/>
      <dgm:t>
        <a:bodyPr/>
        <a:lstStyle/>
        <a:p>
          <a:endParaRPr lang="de-DE"/>
        </a:p>
      </dgm:t>
    </dgm:pt>
    <dgm:pt modelId="{F899E358-FDE2-47A8-8764-815C0C91886B}">
      <dgm:prSet phldrT="[Text]" custT="1"/>
      <dgm:spPr/>
      <dgm:t>
        <a:bodyPr/>
        <a:lstStyle/>
        <a:p>
          <a:r>
            <a:rPr lang="de-DE" sz="2000" smtClean="0"/>
            <a:t>nach </a:t>
          </a:r>
          <a:r>
            <a:rPr lang="de-DE" sz="2000" dirty="0" smtClean="0"/>
            <a:t>Jahrgang Q2 (13)</a:t>
          </a:r>
          <a:endParaRPr lang="de-DE" sz="2000" dirty="0"/>
        </a:p>
      </dgm:t>
    </dgm:pt>
    <dgm:pt modelId="{5FB6449F-6630-4174-8C9C-ADE3DEA4478A}" type="parTrans" cxnId="{60AC4F8C-F44C-4453-8393-132D873185F4}">
      <dgm:prSet/>
      <dgm:spPr/>
      <dgm:t>
        <a:bodyPr/>
        <a:lstStyle/>
        <a:p>
          <a:endParaRPr lang="de-DE"/>
        </a:p>
      </dgm:t>
    </dgm:pt>
    <dgm:pt modelId="{473073D2-D6A1-4E1C-B243-6D9AF0B973C9}" type="sibTrans" cxnId="{60AC4F8C-F44C-4453-8393-132D873185F4}">
      <dgm:prSet/>
      <dgm:spPr/>
      <dgm:t>
        <a:bodyPr/>
        <a:lstStyle/>
        <a:p>
          <a:endParaRPr lang="de-DE"/>
        </a:p>
      </dgm:t>
    </dgm:pt>
    <dgm:pt modelId="{7A695915-9D03-48C0-9312-42B6D577DBAD}">
      <dgm:prSet phldrT="[Text]" custT="1"/>
      <dgm:spPr/>
      <dgm:t>
        <a:bodyPr/>
        <a:lstStyle/>
        <a:p>
          <a:r>
            <a:rPr lang="de-DE" sz="2800" b="1" dirty="0" smtClean="0">
              <a:solidFill>
                <a:schemeClr val="bg1"/>
              </a:solidFill>
            </a:rPr>
            <a:t>Abitur</a:t>
          </a:r>
          <a:r>
            <a:rPr lang="de-DE" sz="2800" dirty="0" smtClean="0">
              <a:solidFill>
                <a:schemeClr val="bg1"/>
              </a:solidFill>
            </a:rPr>
            <a:t> </a:t>
          </a:r>
          <a:r>
            <a:rPr lang="de-DE" sz="2400" dirty="0" smtClean="0">
              <a:solidFill>
                <a:schemeClr val="bg1"/>
              </a:solidFill>
            </a:rPr>
            <a:t>(allgemeine Hochschulreife)</a:t>
          </a:r>
          <a:br>
            <a:rPr lang="de-DE" sz="24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berechtigt zum Besuch einer Universität oder Hochschule innerhalb der EU</a:t>
          </a:r>
          <a:endParaRPr lang="de-DE" sz="3000" dirty="0">
            <a:solidFill>
              <a:schemeClr val="bg1"/>
            </a:solidFill>
          </a:endParaRPr>
        </a:p>
      </dgm:t>
    </dgm:pt>
    <dgm:pt modelId="{56D1E0F8-F010-44DF-884A-71A2398DC5E1}" type="sibTrans" cxnId="{F69B20A7-D162-4BFE-AD7F-C765B77AED7B}">
      <dgm:prSet/>
      <dgm:spPr/>
      <dgm:t>
        <a:bodyPr/>
        <a:lstStyle/>
        <a:p>
          <a:endParaRPr lang="de-DE"/>
        </a:p>
      </dgm:t>
    </dgm:pt>
    <dgm:pt modelId="{17505E18-2D98-4835-ADFD-5BD9EC6058D6}" type="parTrans" cxnId="{F69B20A7-D162-4BFE-AD7F-C765B77AED7B}">
      <dgm:prSet/>
      <dgm:spPr/>
      <dgm:t>
        <a:bodyPr/>
        <a:lstStyle/>
        <a:p>
          <a:endParaRPr lang="de-DE"/>
        </a:p>
      </dgm:t>
    </dgm:pt>
    <dgm:pt modelId="{FC2998D9-5ADB-4C48-AAB9-B9DDF737EA18}">
      <dgm:prSet phldrT="[Text]" custT="1"/>
      <dgm:spPr/>
      <dgm:t>
        <a:bodyPr/>
        <a:lstStyle/>
        <a:p>
          <a:r>
            <a:rPr lang="de-DE" sz="2000" dirty="0" smtClean="0"/>
            <a:t>nach Jahrgang Q1 (12)</a:t>
          </a:r>
          <a:endParaRPr lang="de-DE" sz="3000" dirty="0"/>
        </a:p>
      </dgm:t>
    </dgm:pt>
    <dgm:pt modelId="{4AD9BF72-E8D6-4B88-8FC5-3E998826C8F0}" type="parTrans" cxnId="{09582596-5583-4B64-A33F-01E7BA6C0948}">
      <dgm:prSet/>
      <dgm:spPr/>
      <dgm:t>
        <a:bodyPr/>
        <a:lstStyle/>
        <a:p>
          <a:endParaRPr lang="de-DE"/>
        </a:p>
      </dgm:t>
    </dgm:pt>
    <dgm:pt modelId="{7002A9A8-68B8-4D9E-A08C-A29A452C5E3E}" type="sibTrans" cxnId="{09582596-5583-4B64-A33F-01E7BA6C0948}">
      <dgm:prSet/>
      <dgm:spPr/>
      <dgm:t>
        <a:bodyPr/>
        <a:lstStyle/>
        <a:p>
          <a:endParaRPr lang="de-DE"/>
        </a:p>
      </dgm:t>
    </dgm:pt>
    <dgm:pt modelId="{B6B900A0-8C67-4840-805C-4CF08BA2BC49}" type="pres">
      <dgm:prSet presAssocID="{E1278B11-AEE4-404E-9557-3B64AECD1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B0CEF5-0BD5-4A4B-A666-0CC33F716D0E}" type="pres">
      <dgm:prSet presAssocID="{EDA88C97-A2B4-4A01-BC7A-617AA1C654A2}" presName="parentText" presStyleLbl="node1" presStyleIdx="0" presStyleCnt="2" custLinFactNeighborX="7378" custLinFactNeighborY="262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FCA762-CDEB-4F0D-883B-7A9BDC9ECC9A}" type="pres">
      <dgm:prSet presAssocID="{EDA88C97-A2B4-4A01-BC7A-617AA1C654A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D175E9-2C16-4725-BD09-9E81C404337E}" type="pres">
      <dgm:prSet presAssocID="{7A695915-9D03-48C0-9312-42B6D577DB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7F6677-5331-4B6C-B6DE-98B3208E79D6}" type="pres">
      <dgm:prSet presAssocID="{7A695915-9D03-48C0-9312-42B6D577DB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E87947-670B-4987-9CD0-9D1D7F9CDBD6}" type="presOf" srcId="{E1278B11-AEE4-404E-9557-3B64AECD187B}" destId="{B6B900A0-8C67-4840-805C-4CF08BA2BC49}" srcOrd="0" destOrd="0" presId="urn:microsoft.com/office/officeart/2005/8/layout/vList2"/>
    <dgm:cxn modelId="{E48D239B-7DF1-4A79-ACD9-5D7AA5A8F089}" srcId="{E1278B11-AEE4-404E-9557-3B64AECD187B}" destId="{EDA88C97-A2B4-4A01-BC7A-617AA1C654A2}" srcOrd="0" destOrd="0" parTransId="{FDF9F6E8-FF7E-4312-B41A-1A1BD17D8A8C}" sibTransId="{38F81C48-E9DF-43BF-A7A9-27F40FF8F804}"/>
    <dgm:cxn modelId="{9469B6E6-BF04-4AD7-8D6C-987DB469F446}" type="presOf" srcId="{F899E358-FDE2-47A8-8764-815C0C91886B}" destId="{A37F6677-5331-4B6C-B6DE-98B3208E79D6}" srcOrd="0" destOrd="0" presId="urn:microsoft.com/office/officeart/2005/8/layout/vList2"/>
    <dgm:cxn modelId="{0EA7B722-B42E-49C5-AAAB-84CB931C6E14}" type="presOf" srcId="{EDA88C97-A2B4-4A01-BC7A-617AA1C654A2}" destId="{4AB0CEF5-0BD5-4A4B-A666-0CC33F716D0E}" srcOrd="0" destOrd="0" presId="urn:microsoft.com/office/officeart/2005/8/layout/vList2"/>
    <dgm:cxn modelId="{F69B20A7-D162-4BFE-AD7F-C765B77AED7B}" srcId="{E1278B11-AEE4-404E-9557-3B64AECD187B}" destId="{7A695915-9D03-48C0-9312-42B6D577DBAD}" srcOrd="1" destOrd="0" parTransId="{17505E18-2D98-4835-ADFD-5BD9EC6058D6}" sibTransId="{56D1E0F8-F010-44DF-884A-71A2398DC5E1}"/>
    <dgm:cxn modelId="{7E0E232F-A150-4206-B657-6BCE6F2FE142}" type="presOf" srcId="{7A695915-9D03-48C0-9312-42B6D577DBAD}" destId="{AFD175E9-2C16-4725-BD09-9E81C404337E}" srcOrd="0" destOrd="0" presId="urn:microsoft.com/office/officeart/2005/8/layout/vList2"/>
    <dgm:cxn modelId="{60AC4F8C-F44C-4453-8393-132D873185F4}" srcId="{7A695915-9D03-48C0-9312-42B6D577DBAD}" destId="{F899E358-FDE2-47A8-8764-815C0C91886B}" srcOrd="0" destOrd="0" parTransId="{5FB6449F-6630-4174-8C9C-ADE3DEA4478A}" sibTransId="{473073D2-D6A1-4E1C-B243-6D9AF0B973C9}"/>
    <dgm:cxn modelId="{09582596-5583-4B64-A33F-01E7BA6C0948}" srcId="{EDA88C97-A2B4-4A01-BC7A-617AA1C654A2}" destId="{FC2998D9-5ADB-4C48-AAB9-B9DDF737EA18}" srcOrd="0" destOrd="0" parTransId="{4AD9BF72-E8D6-4B88-8FC5-3E998826C8F0}" sibTransId="{7002A9A8-68B8-4D9E-A08C-A29A452C5E3E}"/>
    <dgm:cxn modelId="{D8E10C01-0287-4782-9BC8-B9BFB4D78C5A}" type="presOf" srcId="{FC2998D9-5ADB-4C48-AAB9-B9DDF737EA18}" destId="{00FCA762-CDEB-4F0D-883B-7A9BDC9ECC9A}" srcOrd="0" destOrd="0" presId="urn:microsoft.com/office/officeart/2005/8/layout/vList2"/>
    <dgm:cxn modelId="{8805A276-BA87-469A-AF5E-AD5DD6C162DD}" type="presParOf" srcId="{B6B900A0-8C67-4840-805C-4CF08BA2BC49}" destId="{4AB0CEF5-0BD5-4A4B-A666-0CC33F716D0E}" srcOrd="0" destOrd="0" presId="urn:microsoft.com/office/officeart/2005/8/layout/vList2"/>
    <dgm:cxn modelId="{EBCC1005-9452-4BDE-9E2D-CAFB56116250}" type="presParOf" srcId="{B6B900A0-8C67-4840-805C-4CF08BA2BC49}" destId="{00FCA762-CDEB-4F0D-883B-7A9BDC9ECC9A}" srcOrd="1" destOrd="0" presId="urn:microsoft.com/office/officeart/2005/8/layout/vList2"/>
    <dgm:cxn modelId="{7C148362-8937-417D-BF3B-5875F60FBBFB}" type="presParOf" srcId="{B6B900A0-8C67-4840-805C-4CF08BA2BC49}" destId="{AFD175E9-2C16-4725-BD09-9E81C404337E}" srcOrd="2" destOrd="0" presId="urn:microsoft.com/office/officeart/2005/8/layout/vList2"/>
    <dgm:cxn modelId="{380B4D6B-FDF2-4DB8-B2ED-6ADAF0B554D3}" type="presParOf" srcId="{B6B900A0-8C67-4840-805C-4CF08BA2BC49}" destId="{A37F6677-5331-4B6C-B6DE-98B3208E79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D9B07-59AC-4D26-BDDE-F96066059FA4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2799C0EA-318E-486C-847C-B4C375B3B4D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  <a:cs typeface="Times New Roman" pitchFamily="18" charset="0"/>
            </a:rPr>
            <a:t>ist am Ende der Sekundarstufe I (Klasse 9|10) </a:t>
          </a:r>
          <a:br>
            <a:rPr lang="de-DE" sz="24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400" dirty="0" smtClean="0">
              <a:solidFill>
                <a:schemeClr val="bg1"/>
              </a:solidFill>
              <a:cs typeface="Times New Roman" pitchFamily="18" charset="0"/>
            </a:rPr>
            <a:t>die Berechtigung zum Besuch der gymnasialen Oberstufe zu erreichen.</a:t>
          </a:r>
          <a:br>
            <a:rPr lang="de-DE" sz="24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/>
          </a:r>
          <a:br>
            <a:rPr lang="de-DE" sz="20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Dies gilt für:</a:t>
          </a:r>
          <a:endParaRPr lang="de-DE" sz="2000" dirty="0">
            <a:solidFill>
              <a:schemeClr val="bg1"/>
            </a:solidFill>
          </a:endParaRPr>
        </a:p>
      </dgm:t>
    </dgm:pt>
    <dgm:pt modelId="{9DBFBA72-9A40-404B-B0F3-0AB7115D4552}" type="parTrans" cxnId="{CCBE56B9-C8AB-4B15-A1D4-BD086041E58C}">
      <dgm:prSet/>
      <dgm:spPr/>
      <dgm:t>
        <a:bodyPr/>
        <a:lstStyle/>
        <a:p>
          <a:endParaRPr lang="de-DE"/>
        </a:p>
      </dgm:t>
    </dgm:pt>
    <dgm:pt modelId="{AA0A1385-D6DB-4563-9E25-428404C581C8}" type="sibTrans" cxnId="{CCBE56B9-C8AB-4B15-A1D4-BD086041E58C}">
      <dgm:prSet/>
      <dgm:spPr/>
      <dgm:t>
        <a:bodyPr/>
        <a:lstStyle/>
        <a:p>
          <a:endParaRPr lang="de-DE"/>
        </a:p>
      </dgm:t>
    </dgm:pt>
    <dgm:pt modelId="{1C9EEE56-F352-4459-8518-F4E32E140E7F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Hauptschülerinnen und Hauptschüler, </a:t>
          </a:r>
          <a:endParaRPr lang="de-DE" sz="2000" dirty="0">
            <a:solidFill>
              <a:schemeClr val="bg1"/>
            </a:solidFill>
          </a:endParaRPr>
        </a:p>
      </dgm:t>
    </dgm:pt>
    <dgm:pt modelId="{D60B4837-3048-4F09-9EAC-28F027B5C007}" type="parTrans" cxnId="{3921EA55-E06F-4361-8954-7DFFED9F1B17}">
      <dgm:prSet/>
      <dgm:spPr/>
      <dgm:t>
        <a:bodyPr/>
        <a:lstStyle/>
        <a:p>
          <a:endParaRPr lang="de-DE"/>
        </a:p>
      </dgm:t>
    </dgm:pt>
    <dgm:pt modelId="{FA3F75A9-398A-4D0C-AB10-0ABECBDCA26E}" type="sibTrans" cxnId="{3921EA55-E06F-4361-8954-7DFFED9F1B17}">
      <dgm:prSet/>
      <dgm:spPr/>
      <dgm:t>
        <a:bodyPr/>
        <a:lstStyle/>
        <a:p>
          <a:endParaRPr lang="de-DE"/>
        </a:p>
      </dgm:t>
    </dgm:pt>
    <dgm:pt modelId="{AAA8CB11-E4AF-4D90-AC4B-A08C82A76FA4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Realschülerinnen  und Realschüler,</a:t>
          </a:r>
          <a:endParaRPr lang="de-DE" sz="2000" dirty="0">
            <a:solidFill>
              <a:schemeClr val="bg1"/>
            </a:solidFill>
          </a:endParaRPr>
        </a:p>
      </dgm:t>
    </dgm:pt>
    <dgm:pt modelId="{605D53F2-C261-4979-9523-F34A1371D25B}" type="parTrans" cxnId="{CD7FE762-4CA6-4438-8F4D-5036A6B55480}">
      <dgm:prSet/>
      <dgm:spPr/>
      <dgm:t>
        <a:bodyPr/>
        <a:lstStyle/>
        <a:p>
          <a:endParaRPr lang="de-DE"/>
        </a:p>
      </dgm:t>
    </dgm:pt>
    <dgm:pt modelId="{F1972273-2919-462F-8EC5-C3054456B71B}" type="sibTrans" cxnId="{CD7FE762-4CA6-4438-8F4D-5036A6B55480}">
      <dgm:prSet/>
      <dgm:spPr/>
      <dgm:t>
        <a:bodyPr/>
        <a:lstStyle/>
        <a:p>
          <a:endParaRPr lang="de-DE"/>
        </a:p>
      </dgm:t>
    </dgm:pt>
    <dgm:pt modelId="{444E032B-3CB6-455C-80E4-242A2FA0644F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Gymnasiastinnen und Gymnasiasten,</a:t>
          </a:r>
          <a:endParaRPr lang="de-DE" sz="2000" dirty="0">
            <a:solidFill>
              <a:schemeClr val="bg1"/>
            </a:solidFill>
          </a:endParaRPr>
        </a:p>
      </dgm:t>
    </dgm:pt>
    <dgm:pt modelId="{F006A603-7C61-45BA-90B1-E8ECBCAA6467}" type="parTrans" cxnId="{69FE54FF-6F55-408B-8522-58ADF52CFBB4}">
      <dgm:prSet/>
      <dgm:spPr/>
      <dgm:t>
        <a:bodyPr/>
        <a:lstStyle/>
        <a:p>
          <a:endParaRPr lang="de-DE"/>
        </a:p>
      </dgm:t>
    </dgm:pt>
    <dgm:pt modelId="{E213EB67-1C2F-4D0E-9000-16567230F1D8}" type="sibTrans" cxnId="{69FE54FF-6F55-408B-8522-58ADF52CFBB4}">
      <dgm:prSet/>
      <dgm:spPr/>
      <dgm:t>
        <a:bodyPr/>
        <a:lstStyle/>
        <a:p>
          <a:endParaRPr lang="de-DE"/>
        </a:p>
      </dgm:t>
    </dgm:pt>
    <dgm:pt modelId="{9A8EF1D0-E54E-4961-A5EE-6484F1D35B97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  <a:cs typeface="Times New Roman" pitchFamily="18" charset="0"/>
            </a:rPr>
            <a:t>Gesamtschülerinnen und Gesamtschüler</a:t>
          </a:r>
          <a:r>
            <a:rPr lang="de-DE" sz="2000" dirty="0" smtClean="0">
              <a:cs typeface="Times New Roman" pitchFamily="18" charset="0"/>
            </a:rPr>
            <a:t>.</a:t>
          </a:r>
          <a:endParaRPr lang="de-DE" sz="2000" dirty="0"/>
        </a:p>
      </dgm:t>
    </dgm:pt>
    <dgm:pt modelId="{A2AE5896-0E66-46D7-A3E0-B07ECB1DCD3F}" type="parTrans" cxnId="{EA32C2BA-5A2F-4D45-9BB6-43C738C36832}">
      <dgm:prSet/>
      <dgm:spPr/>
      <dgm:t>
        <a:bodyPr/>
        <a:lstStyle/>
        <a:p>
          <a:endParaRPr lang="de-DE"/>
        </a:p>
      </dgm:t>
    </dgm:pt>
    <dgm:pt modelId="{9CC8B225-C1F7-4400-AB4A-B80AECA714D8}" type="sibTrans" cxnId="{EA32C2BA-5A2F-4D45-9BB6-43C738C36832}">
      <dgm:prSet/>
      <dgm:spPr/>
      <dgm:t>
        <a:bodyPr/>
        <a:lstStyle/>
        <a:p>
          <a:endParaRPr lang="de-DE"/>
        </a:p>
      </dgm:t>
    </dgm:pt>
    <dgm:pt modelId="{97D3E2C8-B699-42D8-BA92-29513DE6A16C}" type="pres">
      <dgm:prSet presAssocID="{9B7D9B07-59AC-4D26-BDDE-F96066059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7CB92BF-4DCA-47A2-A403-C4587B07F1AD}" type="pres">
      <dgm:prSet presAssocID="{2799C0EA-318E-486C-847C-B4C375B3B4D7}" presName="parentText" presStyleLbl="node1" presStyleIdx="0" presStyleCnt="1" custLinFactNeighborX="605" custLinFactNeighborY="-6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08892F-91A1-4C92-ADE7-224C3E4EDD51}" type="pres">
      <dgm:prSet presAssocID="{2799C0EA-318E-486C-847C-B4C375B3B4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626920-9D96-416F-A060-B5AA8F48C9C8}" type="presOf" srcId="{9B7D9B07-59AC-4D26-BDDE-F96066059FA4}" destId="{97D3E2C8-B699-42D8-BA92-29513DE6A16C}" srcOrd="0" destOrd="0" presId="urn:microsoft.com/office/officeart/2005/8/layout/vList2"/>
    <dgm:cxn modelId="{CCBE56B9-C8AB-4B15-A1D4-BD086041E58C}" srcId="{9B7D9B07-59AC-4D26-BDDE-F96066059FA4}" destId="{2799C0EA-318E-486C-847C-B4C375B3B4D7}" srcOrd="0" destOrd="0" parTransId="{9DBFBA72-9A40-404B-B0F3-0AB7115D4552}" sibTransId="{AA0A1385-D6DB-4563-9E25-428404C581C8}"/>
    <dgm:cxn modelId="{1AC08B68-C8FC-4A57-9E90-E3C256E3C87A}" type="presOf" srcId="{2799C0EA-318E-486C-847C-B4C375B3B4D7}" destId="{A7CB92BF-4DCA-47A2-A403-C4587B07F1AD}" srcOrd="0" destOrd="0" presId="urn:microsoft.com/office/officeart/2005/8/layout/vList2"/>
    <dgm:cxn modelId="{AD2EEFD8-307D-4659-BA79-EDBCCD70CA16}" type="presOf" srcId="{444E032B-3CB6-455C-80E4-242A2FA0644F}" destId="{3B08892F-91A1-4C92-ADE7-224C3E4EDD51}" srcOrd="0" destOrd="2" presId="urn:microsoft.com/office/officeart/2005/8/layout/vList2"/>
    <dgm:cxn modelId="{3921EA55-E06F-4361-8954-7DFFED9F1B17}" srcId="{2799C0EA-318E-486C-847C-B4C375B3B4D7}" destId="{1C9EEE56-F352-4459-8518-F4E32E140E7F}" srcOrd="0" destOrd="0" parTransId="{D60B4837-3048-4F09-9EAC-28F027B5C007}" sibTransId="{FA3F75A9-398A-4D0C-AB10-0ABECBDCA26E}"/>
    <dgm:cxn modelId="{CD7FE762-4CA6-4438-8F4D-5036A6B55480}" srcId="{2799C0EA-318E-486C-847C-B4C375B3B4D7}" destId="{AAA8CB11-E4AF-4D90-AC4B-A08C82A76FA4}" srcOrd="1" destOrd="0" parTransId="{605D53F2-C261-4979-9523-F34A1371D25B}" sibTransId="{F1972273-2919-462F-8EC5-C3054456B71B}"/>
    <dgm:cxn modelId="{EA32C2BA-5A2F-4D45-9BB6-43C738C36832}" srcId="{2799C0EA-318E-486C-847C-B4C375B3B4D7}" destId="{9A8EF1D0-E54E-4961-A5EE-6484F1D35B97}" srcOrd="3" destOrd="0" parTransId="{A2AE5896-0E66-46D7-A3E0-B07ECB1DCD3F}" sibTransId="{9CC8B225-C1F7-4400-AB4A-B80AECA714D8}"/>
    <dgm:cxn modelId="{466D3B83-0BDB-4D18-BEEB-4F34A6D4C033}" type="presOf" srcId="{1C9EEE56-F352-4459-8518-F4E32E140E7F}" destId="{3B08892F-91A1-4C92-ADE7-224C3E4EDD51}" srcOrd="0" destOrd="0" presId="urn:microsoft.com/office/officeart/2005/8/layout/vList2"/>
    <dgm:cxn modelId="{69FE54FF-6F55-408B-8522-58ADF52CFBB4}" srcId="{2799C0EA-318E-486C-847C-B4C375B3B4D7}" destId="{444E032B-3CB6-455C-80E4-242A2FA0644F}" srcOrd="2" destOrd="0" parTransId="{F006A603-7C61-45BA-90B1-E8ECBCAA6467}" sibTransId="{E213EB67-1C2F-4D0E-9000-16567230F1D8}"/>
    <dgm:cxn modelId="{AB061F8F-C234-4734-9F41-ADA43D061BC6}" type="presOf" srcId="{9A8EF1D0-E54E-4961-A5EE-6484F1D35B97}" destId="{3B08892F-91A1-4C92-ADE7-224C3E4EDD51}" srcOrd="0" destOrd="3" presId="urn:microsoft.com/office/officeart/2005/8/layout/vList2"/>
    <dgm:cxn modelId="{BB26D99D-7679-45CC-88A4-786656F92E2C}" type="presOf" srcId="{AAA8CB11-E4AF-4D90-AC4B-A08C82A76FA4}" destId="{3B08892F-91A1-4C92-ADE7-224C3E4EDD51}" srcOrd="0" destOrd="1" presId="urn:microsoft.com/office/officeart/2005/8/layout/vList2"/>
    <dgm:cxn modelId="{89B8532B-729D-41BE-8A7D-C3545099BBCD}" type="presParOf" srcId="{97D3E2C8-B699-42D8-BA92-29513DE6A16C}" destId="{A7CB92BF-4DCA-47A2-A403-C4587B07F1AD}" srcOrd="0" destOrd="0" presId="urn:microsoft.com/office/officeart/2005/8/layout/vList2"/>
    <dgm:cxn modelId="{48E01858-4770-4287-A5CA-CA9892A2F7CD}" type="presParOf" srcId="{97D3E2C8-B699-42D8-BA92-29513DE6A16C}" destId="{3B08892F-91A1-4C92-ADE7-224C3E4EDD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59863-F4BB-464F-876F-9CC577549C10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9EF52449-8305-481C-8CC1-94DB5129D379}">
      <dgm:prSet phldrT="[Text]" custT="1"/>
      <dgm:spPr/>
      <dgm:t>
        <a:bodyPr/>
        <a:lstStyle/>
        <a:p>
          <a:r>
            <a:rPr lang="de-DE" sz="3200" b="1" u="none" dirty="0" smtClean="0">
              <a:solidFill>
                <a:schemeClr val="bg1"/>
              </a:solidFill>
            </a:rPr>
            <a:t>E</a:t>
          </a:r>
          <a:r>
            <a:rPr lang="de-DE" sz="3200" u="none" dirty="0" smtClean="0">
              <a:solidFill>
                <a:schemeClr val="bg1"/>
              </a:solidFill>
            </a:rPr>
            <a:t>inführungsphase</a:t>
          </a:r>
          <a:endParaRPr lang="de-DE" sz="3200" u="none" dirty="0">
            <a:solidFill>
              <a:schemeClr val="bg1"/>
            </a:solidFill>
          </a:endParaRPr>
        </a:p>
      </dgm:t>
    </dgm:pt>
    <dgm:pt modelId="{37579E0A-4D49-448D-9EFC-FF57A0A44D1C}" type="parTrans" cxnId="{E1CEEF39-E045-4673-819C-153D58D79E6B}">
      <dgm:prSet/>
      <dgm:spPr/>
      <dgm:t>
        <a:bodyPr/>
        <a:lstStyle/>
        <a:p>
          <a:endParaRPr lang="de-DE"/>
        </a:p>
      </dgm:t>
    </dgm:pt>
    <dgm:pt modelId="{2108CC0C-F915-4BAD-A3A4-D6555975BC72}" type="sibTrans" cxnId="{E1CEEF39-E045-4673-819C-153D58D79E6B}">
      <dgm:prSet/>
      <dgm:spPr/>
      <dgm:t>
        <a:bodyPr/>
        <a:lstStyle/>
        <a:p>
          <a:endParaRPr lang="de-DE"/>
        </a:p>
      </dgm:t>
    </dgm:pt>
    <dgm:pt modelId="{AA2B9293-5B04-4DDE-8795-5936A66057DA}">
      <dgm:prSet phldrT="[Text]" custT="1"/>
      <dgm:spPr/>
      <dgm:t>
        <a:bodyPr/>
        <a:lstStyle/>
        <a:p>
          <a:pPr>
            <a:spcBef>
              <a:spcPct val="0"/>
            </a:spcBef>
          </a:pPr>
          <a:r>
            <a:rPr lang="de-DE" sz="2400" dirty="0" smtClean="0">
              <a:solidFill>
                <a:schemeClr val="bg1"/>
              </a:solidFill>
            </a:rPr>
            <a:t>Jahrgang Q1</a:t>
          </a:r>
          <a:r>
            <a:rPr lang="de-DE" sz="1600" dirty="0" smtClean="0">
              <a:solidFill>
                <a:schemeClr val="bg1"/>
              </a:solidFill>
            </a:rPr>
            <a:t/>
          </a:r>
          <a:br>
            <a:rPr lang="de-DE" sz="1600" dirty="0" smtClean="0">
              <a:solidFill>
                <a:schemeClr val="bg1"/>
              </a:solidFill>
            </a:rPr>
          </a:br>
          <a:r>
            <a:rPr lang="de-DE" sz="1600" dirty="0" smtClean="0">
              <a:solidFill>
                <a:schemeClr val="bg1"/>
              </a:solidFill>
            </a:rPr>
            <a:t>(alte Bezeichnung </a:t>
          </a:r>
          <a:r>
            <a:rPr lang="de-DE" sz="1600" b="1" dirty="0" smtClean="0">
              <a:solidFill>
                <a:schemeClr val="bg1"/>
              </a:solidFill>
            </a:rPr>
            <a:t>12</a:t>
          </a:r>
          <a:r>
            <a:rPr lang="de-DE" sz="1600" dirty="0" smtClean="0">
              <a:solidFill>
                <a:schemeClr val="bg1"/>
              </a:solidFill>
            </a:rPr>
            <a:t>)</a:t>
          </a:r>
          <a:endParaRPr lang="de-DE" sz="1600" dirty="0">
            <a:solidFill>
              <a:schemeClr val="bg1"/>
            </a:solidFill>
          </a:endParaRPr>
        </a:p>
      </dgm:t>
    </dgm:pt>
    <dgm:pt modelId="{1C35537F-0542-4F77-A428-5DBD65E7B732}" type="parTrans" cxnId="{03F92EE6-FDF5-4C19-8A85-2192D2E5DF17}">
      <dgm:prSet/>
      <dgm:spPr/>
      <dgm:t>
        <a:bodyPr/>
        <a:lstStyle/>
        <a:p>
          <a:endParaRPr lang="de-DE"/>
        </a:p>
      </dgm:t>
    </dgm:pt>
    <dgm:pt modelId="{0D99E27A-4AE5-4F6B-897C-B69CC005168F}" type="sibTrans" cxnId="{03F92EE6-FDF5-4C19-8A85-2192D2E5DF17}">
      <dgm:prSet/>
      <dgm:spPr/>
      <dgm:t>
        <a:bodyPr/>
        <a:lstStyle/>
        <a:p>
          <a:endParaRPr lang="de-DE"/>
        </a:p>
      </dgm:t>
    </dgm:pt>
    <dgm:pt modelId="{6608C6C0-5187-43FD-825F-2FD2D506CB41}">
      <dgm:prSet phldrT="[Text]" custT="1"/>
      <dgm:spPr/>
      <dgm:t>
        <a:bodyPr/>
        <a:lstStyle/>
        <a:p>
          <a:pPr>
            <a:spcBef>
              <a:spcPts val="1200"/>
            </a:spcBef>
          </a:pPr>
          <a:r>
            <a:rPr lang="de-DE" sz="2400" dirty="0" smtClean="0">
              <a:solidFill>
                <a:schemeClr val="bg1"/>
              </a:solidFill>
            </a:rPr>
            <a:t>Jahrgang Q2</a:t>
          </a:r>
          <a:br>
            <a:rPr lang="de-DE" sz="2400" dirty="0" smtClean="0">
              <a:solidFill>
                <a:schemeClr val="bg1"/>
              </a:solidFill>
            </a:rPr>
          </a:br>
          <a:r>
            <a:rPr lang="de-DE" sz="1600" dirty="0" smtClean="0">
              <a:solidFill>
                <a:schemeClr val="bg1"/>
              </a:solidFill>
            </a:rPr>
            <a:t>(alte Bezeichnung </a:t>
          </a:r>
          <a:r>
            <a:rPr lang="de-DE" sz="1600" b="1" dirty="0" smtClean="0">
              <a:solidFill>
                <a:schemeClr val="bg1"/>
              </a:solidFill>
            </a:rPr>
            <a:t>13</a:t>
          </a:r>
          <a:r>
            <a:rPr lang="de-DE" sz="1600" dirty="0" smtClean="0">
              <a:solidFill>
                <a:schemeClr val="bg1"/>
              </a:solidFill>
            </a:rPr>
            <a:t>)</a:t>
          </a:r>
          <a:endParaRPr lang="de-DE" sz="1600" dirty="0">
            <a:solidFill>
              <a:schemeClr val="bg1"/>
            </a:solidFill>
          </a:endParaRPr>
        </a:p>
      </dgm:t>
    </dgm:pt>
    <dgm:pt modelId="{53180483-39C3-40D0-A00A-B023FAC03F3A}" type="parTrans" cxnId="{7089E326-D39D-47F0-8CCD-D919CCE802F8}">
      <dgm:prSet/>
      <dgm:spPr/>
      <dgm:t>
        <a:bodyPr/>
        <a:lstStyle/>
        <a:p>
          <a:endParaRPr lang="de-DE"/>
        </a:p>
      </dgm:t>
    </dgm:pt>
    <dgm:pt modelId="{F3CEA4E8-0305-4969-A6CD-EEE09A7367A6}" type="sibTrans" cxnId="{7089E326-D39D-47F0-8CCD-D919CCE802F8}">
      <dgm:prSet/>
      <dgm:spPr/>
      <dgm:t>
        <a:bodyPr/>
        <a:lstStyle/>
        <a:p>
          <a:endParaRPr lang="de-DE"/>
        </a:p>
      </dgm:t>
    </dgm:pt>
    <dgm:pt modelId="{4F228564-4E32-4E48-A7BB-3AAB772BF4F1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Jahrgang EF</a:t>
          </a:r>
          <a:r>
            <a:rPr lang="de-DE" sz="3600" dirty="0" smtClean="0">
              <a:solidFill>
                <a:schemeClr val="bg1"/>
              </a:solidFill>
            </a:rPr>
            <a:t/>
          </a:r>
          <a:br>
            <a:rPr lang="de-DE" sz="3600" dirty="0" smtClean="0">
              <a:solidFill>
                <a:schemeClr val="bg1"/>
              </a:solidFill>
            </a:rPr>
          </a:br>
          <a:r>
            <a:rPr lang="de-DE" sz="1600" dirty="0" smtClean="0">
              <a:solidFill>
                <a:schemeClr val="bg1"/>
              </a:solidFill>
            </a:rPr>
            <a:t>(alte Bezeichnung </a:t>
          </a:r>
          <a:r>
            <a:rPr lang="de-DE" sz="1600" b="1" dirty="0" smtClean="0">
              <a:solidFill>
                <a:schemeClr val="bg1"/>
              </a:solidFill>
            </a:rPr>
            <a:t>11</a:t>
          </a:r>
          <a:r>
            <a:rPr lang="de-DE" sz="1600" dirty="0" smtClean="0">
              <a:solidFill>
                <a:schemeClr val="bg1"/>
              </a:solidFill>
            </a:rPr>
            <a:t>)</a:t>
          </a:r>
          <a:endParaRPr lang="de-DE" sz="1600" dirty="0">
            <a:solidFill>
              <a:schemeClr val="bg1"/>
            </a:solidFill>
          </a:endParaRPr>
        </a:p>
      </dgm:t>
    </dgm:pt>
    <dgm:pt modelId="{331794E8-6263-42BE-B79F-7442144077DD}" type="parTrans" cxnId="{5E43C423-F9EE-4298-8100-5B1D9EACE484}">
      <dgm:prSet/>
      <dgm:spPr/>
      <dgm:t>
        <a:bodyPr/>
        <a:lstStyle/>
        <a:p>
          <a:endParaRPr lang="de-DE"/>
        </a:p>
      </dgm:t>
    </dgm:pt>
    <dgm:pt modelId="{B90CF25D-70FA-47EB-8127-5B85782B6EC9}" type="sibTrans" cxnId="{5E43C423-F9EE-4298-8100-5B1D9EACE484}">
      <dgm:prSet/>
      <dgm:spPr/>
      <dgm:t>
        <a:bodyPr/>
        <a:lstStyle/>
        <a:p>
          <a:endParaRPr lang="de-DE"/>
        </a:p>
      </dgm:t>
    </dgm:pt>
    <dgm:pt modelId="{6BC654F5-D33D-495D-82C9-564A2DC57468}">
      <dgm:prSet phldrT="[Text]" custT="1"/>
      <dgm:spPr/>
      <dgm:t>
        <a:bodyPr/>
        <a:lstStyle/>
        <a:p>
          <a:r>
            <a:rPr lang="de-DE" sz="3200" b="1" u="none" dirty="0" smtClean="0">
              <a:solidFill>
                <a:schemeClr val="bg1"/>
              </a:solidFill>
            </a:rPr>
            <a:t>Q</a:t>
          </a:r>
          <a:r>
            <a:rPr lang="de-DE" sz="3200" dirty="0" smtClean="0">
              <a:solidFill>
                <a:schemeClr val="bg1"/>
              </a:solidFill>
            </a:rPr>
            <a:t>ualifikationsphase</a:t>
          </a:r>
          <a:endParaRPr lang="de-DE" sz="3200" dirty="0">
            <a:solidFill>
              <a:schemeClr val="bg1"/>
            </a:solidFill>
          </a:endParaRPr>
        </a:p>
      </dgm:t>
    </dgm:pt>
    <dgm:pt modelId="{C43B960B-2DBE-47D9-8DB2-078BD39F4830}" type="parTrans" cxnId="{406BD556-5D5F-46BC-A8D2-0FABF86F783F}">
      <dgm:prSet/>
      <dgm:spPr/>
      <dgm:t>
        <a:bodyPr/>
        <a:lstStyle/>
        <a:p>
          <a:endParaRPr lang="de-DE"/>
        </a:p>
      </dgm:t>
    </dgm:pt>
    <dgm:pt modelId="{D8836B3F-809F-4CE6-A06E-61A64424484B}" type="sibTrans" cxnId="{406BD556-5D5F-46BC-A8D2-0FABF86F783F}">
      <dgm:prSet/>
      <dgm:spPr/>
      <dgm:t>
        <a:bodyPr/>
        <a:lstStyle/>
        <a:p>
          <a:endParaRPr lang="de-DE"/>
        </a:p>
      </dgm:t>
    </dgm:pt>
    <dgm:pt modelId="{8525D903-C8DF-4D37-8D84-3661A8261146}" type="pres">
      <dgm:prSet presAssocID="{BA259863-F4BB-464F-876F-9CC577549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ABA5A8A-A2FE-4A04-AC40-DDC4D9F0348F}" type="pres">
      <dgm:prSet presAssocID="{9EF52449-8305-481C-8CC1-94DB5129D379}" presName="parentText" presStyleLbl="node1" presStyleIdx="0" presStyleCnt="2" custLinFactNeighborX="-2279" custLinFactNeighborY="643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93062E-417E-4B55-92D0-34635A228327}" type="pres">
      <dgm:prSet presAssocID="{9EF52449-8305-481C-8CC1-94DB5129D3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E7691D-48C9-4EC8-B115-A45A6668590C}" type="pres">
      <dgm:prSet presAssocID="{6BC654F5-D33D-495D-82C9-564A2DC574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1BA00B-8281-4529-A61B-B2296D7B3B31}" type="pres">
      <dgm:prSet presAssocID="{6BC654F5-D33D-495D-82C9-564A2DC5746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43C423-F9EE-4298-8100-5B1D9EACE484}" srcId="{9EF52449-8305-481C-8CC1-94DB5129D379}" destId="{4F228564-4E32-4E48-A7BB-3AAB772BF4F1}" srcOrd="0" destOrd="0" parTransId="{331794E8-6263-42BE-B79F-7442144077DD}" sibTransId="{B90CF25D-70FA-47EB-8127-5B85782B6EC9}"/>
    <dgm:cxn modelId="{7280D8BC-2CBC-4E81-BF4F-52331D671A34}" type="presOf" srcId="{AA2B9293-5B04-4DDE-8795-5936A66057DA}" destId="{2F1BA00B-8281-4529-A61B-B2296D7B3B31}" srcOrd="0" destOrd="0" presId="urn:microsoft.com/office/officeart/2005/8/layout/vList2"/>
    <dgm:cxn modelId="{9FF19F40-FA4A-4514-8CB6-71795684F1F2}" type="presOf" srcId="{4F228564-4E32-4E48-A7BB-3AAB772BF4F1}" destId="{DE93062E-417E-4B55-92D0-34635A228327}" srcOrd="0" destOrd="0" presId="urn:microsoft.com/office/officeart/2005/8/layout/vList2"/>
    <dgm:cxn modelId="{7089E326-D39D-47F0-8CCD-D919CCE802F8}" srcId="{6BC654F5-D33D-495D-82C9-564A2DC57468}" destId="{6608C6C0-5187-43FD-825F-2FD2D506CB41}" srcOrd="1" destOrd="0" parTransId="{53180483-39C3-40D0-A00A-B023FAC03F3A}" sibTransId="{F3CEA4E8-0305-4969-A6CD-EEE09A7367A6}"/>
    <dgm:cxn modelId="{E1CEEF39-E045-4673-819C-153D58D79E6B}" srcId="{BA259863-F4BB-464F-876F-9CC577549C10}" destId="{9EF52449-8305-481C-8CC1-94DB5129D379}" srcOrd="0" destOrd="0" parTransId="{37579E0A-4D49-448D-9EFC-FF57A0A44D1C}" sibTransId="{2108CC0C-F915-4BAD-A3A4-D6555975BC72}"/>
    <dgm:cxn modelId="{17340E27-E62E-4EE8-99C6-3E83B8410CA0}" type="presOf" srcId="{BA259863-F4BB-464F-876F-9CC577549C10}" destId="{8525D903-C8DF-4D37-8D84-3661A8261146}" srcOrd="0" destOrd="0" presId="urn:microsoft.com/office/officeart/2005/8/layout/vList2"/>
    <dgm:cxn modelId="{406BD556-5D5F-46BC-A8D2-0FABF86F783F}" srcId="{BA259863-F4BB-464F-876F-9CC577549C10}" destId="{6BC654F5-D33D-495D-82C9-564A2DC57468}" srcOrd="1" destOrd="0" parTransId="{C43B960B-2DBE-47D9-8DB2-078BD39F4830}" sibTransId="{D8836B3F-809F-4CE6-A06E-61A64424484B}"/>
    <dgm:cxn modelId="{03F92EE6-FDF5-4C19-8A85-2192D2E5DF17}" srcId="{6BC654F5-D33D-495D-82C9-564A2DC57468}" destId="{AA2B9293-5B04-4DDE-8795-5936A66057DA}" srcOrd="0" destOrd="0" parTransId="{1C35537F-0542-4F77-A428-5DBD65E7B732}" sibTransId="{0D99E27A-4AE5-4F6B-897C-B69CC005168F}"/>
    <dgm:cxn modelId="{ED83F0AC-BB59-4731-BB27-61C30E82D256}" type="presOf" srcId="{9EF52449-8305-481C-8CC1-94DB5129D379}" destId="{DABA5A8A-A2FE-4A04-AC40-DDC4D9F0348F}" srcOrd="0" destOrd="0" presId="urn:microsoft.com/office/officeart/2005/8/layout/vList2"/>
    <dgm:cxn modelId="{D404FB2D-6B08-42C3-8560-DA724B956F25}" type="presOf" srcId="{6BC654F5-D33D-495D-82C9-564A2DC57468}" destId="{81E7691D-48C9-4EC8-B115-A45A6668590C}" srcOrd="0" destOrd="0" presId="urn:microsoft.com/office/officeart/2005/8/layout/vList2"/>
    <dgm:cxn modelId="{2BFA23A8-5A42-48C5-B845-0FFEBCC6C710}" type="presOf" srcId="{6608C6C0-5187-43FD-825F-2FD2D506CB41}" destId="{2F1BA00B-8281-4529-A61B-B2296D7B3B31}" srcOrd="0" destOrd="1" presId="urn:microsoft.com/office/officeart/2005/8/layout/vList2"/>
    <dgm:cxn modelId="{D034D226-9697-4A09-82AB-7DF023507BC0}" type="presParOf" srcId="{8525D903-C8DF-4D37-8D84-3661A8261146}" destId="{DABA5A8A-A2FE-4A04-AC40-DDC4D9F0348F}" srcOrd="0" destOrd="0" presId="urn:microsoft.com/office/officeart/2005/8/layout/vList2"/>
    <dgm:cxn modelId="{9A4EBFC9-975A-44C8-8EA8-7A1C3D15D176}" type="presParOf" srcId="{8525D903-C8DF-4D37-8D84-3661A8261146}" destId="{DE93062E-417E-4B55-92D0-34635A228327}" srcOrd="1" destOrd="0" presId="urn:microsoft.com/office/officeart/2005/8/layout/vList2"/>
    <dgm:cxn modelId="{021A8156-8F55-4B37-B516-29EDFD44A1D1}" type="presParOf" srcId="{8525D903-C8DF-4D37-8D84-3661A8261146}" destId="{81E7691D-48C9-4EC8-B115-A45A6668590C}" srcOrd="2" destOrd="0" presId="urn:microsoft.com/office/officeart/2005/8/layout/vList2"/>
    <dgm:cxn modelId="{2EB84678-1795-478C-A433-9DA9BAB6085A}" type="presParOf" srcId="{8525D903-C8DF-4D37-8D84-3661A8261146}" destId="{2F1BA00B-8281-4529-A61B-B2296D7B3B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8B3DC0-4E86-43B5-BC21-1C9456F50696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0D2C8593-FF67-4CAC-8561-C0DBCFACD943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Aufgabenfeld I</a:t>
          </a:r>
          <a:endParaRPr lang="de-DE" sz="2400" dirty="0">
            <a:solidFill>
              <a:schemeClr val="bg1"/>
            </a:solidFill>
          </a:endParaRPr>
        </a:p>
      </dgm:t>
    </dgm:pt>
    <dgm:pt modelId="{26A17BCD-0D8C-42E6-BDF6-958BBA524D79}" type="parTrans" cxnId="{0D29995C-9E26-4B58-8D56-223DA4A17F93}">
      <dgm:prSet/>
      <dgm:spPr/>
      <dgm:t>
        <a:bodyPr/>
        <a:lstStyle/>
        <a:p>
          <a:endParaRPr lang="de-DE"/>
        </a:p>
      </dgm:t>
    </dgm:pt>
    <dgm:pt modelId="{C76176CA-E2FF-471E-8403-CBDE2EF5CD49}" type="sibTrans" cxnId="{0D29995C-9E26-4B58-8D56-223DA4A17F93}">
      <dgm:prSet/>
      <dgm:spPr/>
      <dgm:t>
        <a:bodyPr/>
        <a:lstStyle/>
        <a:p>
          <a:endParaRPr lang="de-DE"/>
        </a:p>
      </dgm:t>
    </dgm:pt>
    <dgm:pt modelId="{F38B948B-713B-4FD1-BF8F-880BDE56EF09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Sprachlich-literarisch-künstlerisches </a:t>
          </a:r>
          <a:endParaRPr lang="de-DE" sz="1800" dirty="0">
            <a:solidFill>
              <a:schemeClr val="bg1"/>
            </a:solidFill>
          </a:endParaRPr>
        </a:p>
      </dgm:t>
    </dgm:pt>
    <dgm:pt modelId="{94BA7305-4676-49FF-89CC-682D5D0AA061}" type="parTrans" cxnId="{7709D87D-E422-4059-83AD-7A7CBA0AC86E}">
      <dgm:prSet/>
      <dgm:spPr/>
      <dgm:t>
        <a:bodyPr/>
        <a:lstStyle/>
        <a:p>
          <a:endParaRPr lang="de-DE"/>
        </a:p>
      </dgm:t>
    </dgm:pt>
    <dgm:pt modelId="{3FC8F303-565A-4918-A1B1-AC6A424460E1}" type="sibTrans" cxnId="{7709D87D-E422-4059-83AD-7A7CBA0AC86E}">
      <dgm:prSet/>
      <dgm:spPr/>
      <dgm:t>
        <a:bodyPr/>
        <a:lstStyle/>
        <a:p>
          <a:endParaRPr lang="de-DE"/>
        </a:p>
      </dgm:t>
    </dgm:pt>
    <dgm:pt modelId="{C6339EAB-549A-41AB-8FBB-AB477C2A11C9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Aufgabenfeld II</a:t>
          </a:r>
          <a:endParaRPr lang="de-DE" sz="2400" dirty="0">
            <a:solidFill>
              <a:schemeClr val="bg1"/>
            </a:solidFill>
          </a:endParaRPr>
        </a:p>
      </dgm:t>
    </dgm:pt>
    <dgm:pt modelId="{73167025-84E5-4433-B6D8-F38DAAC6D9F4}" type="parTrans" cxnId="{0127F434-E7E8-4DB3-807A-CAFC27DA385C}">
      <dgm:prSet/>
      <dgm:spPr/>
      <dgm:t>
        <a:bodyPr/>
        <a:lstStyle/>
        <a:p>
          <a:endParaRPr lang="de-DE"/>
        </a:p>
      </dgm:t>
    </dgm:pt>
    <dgm:pt modelId="{B9A2D674-4A79-455D-AD19-368C8F2EB09E}" type="sibTrans" cxnId="{0127F434-E7E8-4DB3-807A-CAFC27DA385C}">
      <dgm:prSet/>
      <dgm:spPr/>
      <dgm:t>
        <a:bodyPr/>
        <a:lstStyle/>
        <a:p>
          <a:endParaRPr lang="de-DE"/>
        </a:p>
      </dgm:t>
    </dgm:pt>
    <dgm:pt modelId="{66DAFB31-F9DE-4793-B68B-02385EEC6764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Gesellschaftswissenschaftliches</a:t>
          </a:r>
          <a:endParaRPr lang="de-DE" sz="1800" dirty="0">
            <a:solidFill>
              <a:schemeClr val="bg1"/>
            </a:solidFill>
          </a:endParaRPr>
        </a:p>
      </dgm:t>
    </dgm:pt>
    <dgm:pt modelId="{767B93BA-F4F8-41E5-9B41-68DA651CE356}" type="parTrans" cxnId="{E93771FA-89B3-4A06-8CD9-F2E35E98C2C7}">
      <dgm:prSet/>
      <dgm:spPr/>
      <dgm:t>
        <a:bodyPr/>
        <a:lstStyle/>
        <a:p>
          <a:endParaRPr lang="de-DE"/>
        </a:p>
      </dgm:t>
    </dgm:pt>
    <dgm:pt modelId="{9C4C05DA-53C6-4497-BFB6-CC77CE4E07FE}" type="sibTrans" cxnId="{E93771FA-89B3-4A06-8CD9-F2E35E98C2C7}">
      <dgm:prSet/>
      <dgm:spPr/>
      <dgm:t>
        <a:bodyPr/>
        <a:lstStyle/>
        <a:p>
          <a:endParaRPr lang="de-DE"/>
        </a:p>
      </dgm:t>
    </dgm:pt>
    <dgm:pt modelId="{295D3BA7-D31D-402F-8702-09A26CCC6280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Aufgabenfeld III</a:t>
          </a:r>
          <a:endParaRPr lang="de-DE" sz="2400" dirty="0">
            <a:solidFill>
              <a:schemeClr val="bg1"/>
            </a:solidFill>
          </a:endParaRPr>
        </a:p>
      </dgm:t>
    </dgm:pt>
    <dgm:pt modelId="{FABBF5DA-2EDE-41C1-81D7-D4FD23DDB913}" type="parTrans" cxnId="{F1D4D28C-B6DB-4353-ADDC-B6528E1CC25D}">
      <dgm:prSet/>
      <dgm:spPr/>
      <dgm:t>
        <a:bodyPr/>
        <a:lstStyle/>
        <a:p>
          <a:endParaRPr lang="de-DE"/>
        </a:p>
      </dgm:t>
    </dgm:pt>
    <dgm:pt modelId="{D11D2C2E-CFBB-4AA6-84F0-34B7A9A0DB5D}" type="sibTrans" cxnId="{F1D4D28C-B6DB-4353-ADDC-B6528E1CC25D}">
      <dgm:prSet/>
      <dgm:spPr/>
      <dgm:t>
        <a:bodyPr/>
        <a:lstStyle/>
        <a:p>
          <a:endParaRPr lang="de-DE"/>
        </a:p>
      </dgm:t>
    </dgm:pt>
    <dgm:pt modelId="{15DF9B29-51F0-4E44-8C02-A7CAD7CCE27E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Mathematisch-naturwissenschaftlich-technisches </a:t>
          </a:r>
          <a:endParaRPr lang="de-DE" sz="1800" dirty="0">
            <a:solidFill>
              <a:schemeClr val="bg1"/>
            </a:solidFill>
          </a:endParaRPr>
        </a:p>
      </dgm:t>
    </dgm:pt>
    <dgm:pt modelId="{7FA56BCF-3F19-40F9-B92A-F5D58F32CFBF}" type="parTrans" cxnId="{518BBB5C-8E89-4D7E-A356-68486FE79EED}">
      <dgm:prSet/>
      <dgm:spPr/>
      <dgm:t>
        <a:bodyPr/>
        <a:lstStyle/>
        <a:p>
          <a:endParaRPr lang="de-DE"/>
        </a:p>
      </dgm:t>
    </dgm:pt>
    <dgm:pt modelId="{C7685AE4-4251-4462-8258-17FB4A7DC184}" type="sibTrans" cxnId="{518BBB5C-8E89-4D7E-A356-68486FE79EED}">
      <dgm:prSet/>
      <dgm:spPr/>
      <dgm:t>
        <a:bodyPr/>
        <a:lstStyle/>
        <a:p>
          <a:endParaRPr lang="de-DE"/>
        </a:p>
      </dgm:t>
    </dgm:pt>
    <dgm:pt modelId="{46FCF7C8-34ED-4979-9C14-76C1D1077711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ohne Aufgabenfeld</a:t>
          </a:r>
          <a:endParaRPr lang="de-DE" sz="2400" dirty="0">
            <a:solidFill>
              <a:schemeClr val="bg1"/>
            </a:solidFill>
          </a:endParaRPr>
        </a:p>
      </dgm:t>
    </dgm:pt>
    <dgm:pt modelId="{94B364DF-3F24-4072-B2B1-C802A2611A81}" type="parTrans" cxnId="{1D6454EF-CE12-48F7-988D-E99E8388DE7D}">
      <dgm:prSet/>
      <dgm:spPr/>
      <dgm:t>
        <a:bodyPr/>
        <a:lstStyle/>
        <a:p>
          <a:endParaRPr lang="de-DE"/>
        </a:p>
      </dgm:t>
    </dgm:pt>
    <dgm:pt modelId="{9DC5B841-6B9B-4937-BF45-EC047083B3C3}" type="sibTrans" cxnId="{1D6454EF-CE12-48F7-988D-E99E8388DE7D}">
      <dgm:prSet/>
      <dgm:spPr/>
      <dgm:t>
        <a:bodyPr/>
        <a:lstStyle/>
        <a:p>
          <a:endParaRPr lang="de-DE"/>
        </a:p>
      </dgm:t>
    </dgm:pt>
    <dgm:pt modelId="{4C071726-3FF2-4027-91E3-C3A64F98998E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Religion und Sport</a:t>
          </a:r>
          <a:endParaRPr lang="de-DE" sz="1800" dirty="0">
            <a:solidFill>
              <a:schemeClr val="bg1"/>
            </a:solidFill>
          </a:endParaRPr>
        </a:p>
      </dgm:t>
    </dgm:pt>
    <dgm:pt modelId="{0CBA1D0C-4EEF-4741-B80E-91E1248A899E}" type="parTrans" cxnId="{4851BAE7-9CE0-4030-BA3F-B9AF69A6BF05}">
      <dgm:prSet/>
      <dgm:spPr/>
      <dgm:t>
        <a:bodyPr/>
        <a:lstStyle/>
        <a:p>
          <a:endParaRPr lang="de-DE"/>
        </a:p>
      </dgm:t>
    </dgm:pt>
    <dgm:pt modelId="{40BDADF0-826E-413F-AF4E-5B0C96648B19}" type="sibTrans" cxnId="{4851BAE7-9CE0-4030-BA3F-B9AF69A6BF05}">
      <dgm:prSet/>
      <dgm:spPr/>
      <dgm:t>
        <a:bodyPr/>
        <a:lstStyle/>
        <a:p>
          <a:endParaRPr lang="de-DE"/>
        </a:p>
      </dgm:t>
    </dgm:pt>
    <dgm:pt modelId="{8CC6AE5D-A39E-42E7-95B2-841FB904AEBA}" type="pres">
      <dgm:prSet presAssocID="{FC8B3DC0-4E86-43B5-BC21-1C9456F50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586FE30-05DC-4F62-9A65-2EF4CE09E4B7}" type="pres">
      <dgm:prSet presAssocID="{0D2C8593-FF67-4CAC-8561-C0DBCFACD943}" presName="parentText" presStyleLbl="node1" presStyleIdx="0" presStyleCnt="4" custScaleY="9193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8F2139-CAF0-42AE-8A5B-2DB65494B08A}" type="pres">
      <dgm:prSet presAssocID="{0D2C8593-FF67-4CAC-8561-C0DBCFACD943}" presName="childText" presStyleLbl="revTx" presStyleIdx="0" presStyleCnt="4" custScaleY="113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DE44F0-AC09-478F-A5E7-1965AD1C8EAA}" type="pres">
      <dgm:prSet presAssocID="{C6339EAB-549A-41AB-8FBB-AB477C2A11C9}" presName="parentText" presStyleLbl="node1" presStyleIdx="1" presStyleCnt="4" custScaleY="9193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C6FC90-3962-4F55-B919-348BD1A3D545}" type="pres">
      <dgm:prSet presAssocID="{C6339EAB-549A-41AB-8FBB-AB477C2A11C9}" presName="childText" presStyleLbl="revTx" presStyleIdx="1" presStyleCnt="4" custScaleY="113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B0815C-D0A7-4F4D-A0DE-46DE6DE13581}" type="pres">
      <dgm:prSet presAssocID="{295D3BA7-D31D-402F-8702-09A26CCC6280}" presName="parentText" presStyleLbl="node1" presStyleIdx="2" presStyleCnt="4" custScaleY="9193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D892D2-1DC4-4762-AEB5-052F04DB4EDD}" type="pres">
      <dgm:prSet presAssocID="{295D3BA7-D31D-402F-8702-09A26CCC6280}" presName="childText" presStyleLbl="revTx" presStyleIdx="2" presStyleCnt="4" custScaleY="113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8A058B-2DF6-454F-B16D-40F72EF375B7}" type="pres">
      <dgm:prSet presAssocID="{46FCF7C8-34ED-4979-9C14-76C1D1077711}" presName="parentText" presStyleLbl="node1" presStyleIdx="3" presStyleCnt="4" custScaleY="9193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DEA78D-2048-4DF9-AF2D-92704759F2DB}" type="pres">
      <dgm:prSet presAssocID="{46FCF7C8-34ED-4979-9C14-76C1D1077711}" presName="childText" presStyleLbl="revTx" presStyleIdx="3" presStyleCnt="4" custScaleY="1134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5FD3E87-AA37-4B80-B244-B8E75B776766}" type="presOf" srcId="{F38B948B-713B-4FD1-BF8F-880BDE56EF09}" destId="{2C8F2139-CAF0-42AE-8A5B-2DB65494B08A}" srcOrd="0" destOrd="0" presId="urn:microsoft.com/office/officeart/2005/8/layout/vList2"/>
    <dgm:cxn modelId="{899C0E51-5303-4CBD-BC0E-1BAC2720D564}" type="presOf" srcId="{66DAFB31-F9DE-4793-B68B-02385EEC6764}" destId="{5AC6FC90-3962-4F55-B919-348BD1A3D545}" srcOrd="0" destOrd="0" presId="urn:microsoft.com/office/officeart/2005/8/layout/vList2"/>
    <dgm:cxn modelId="{0127F434-E7E8-4DB3-807A-CAFC27DA385C}" srcId="{FC8B3DC0-4E86-43B5-BC21-1C9456F50696}" destId="{C6339EAB-549A-41AB-8FBB-AB477C2A11C9}" srcOrd="1" destOrd="0" parTransId="{73167025-84E5-4433-B6D8-F38DAAC6D9F4}" sibTransId="{B9A2D674-4A79-455D-AD19-368C8F2EB09E}"/>
    <dgm:cxn modelId="{518BBB5C-8E89-4D7E-A356-68486FE79EED}" srcId="{295D3BA7-D31D-402F-8702-09A26CCC6280}" destId="{15DF9B29-51F0-4E44-8C02-A7CAD7CCE27E}" srcOrd="0" destOrd="0" parTransId="{7FA56BCF-3F19-40F9-B92A-F5D58F32CFBF}" sibTransId="{C7685AE4-4251-4462-8258-17FB4A7DC184}"/>
    <dgm:cxn modelId="{C92AD951-B14C-4FF5-BCA5-1BF57EDE2065}" type="presOf" srcId="{46FCF7C8-34ED-4979-9C14-76C1D1077711}" destId="{EE8A058B-2DF6-454F-B16D-40F72EF375B7}" srcOrd="0" destOrd="0" presId="urn:microsoft.com/office/officeart/2005/8/layout/vList2"/>
    <dgm:cxn modelId="{83836509-8F9F-4AA9-94FF-0B587C9F9DD1}" type="presOf" srcId="{FC8B3DC0-4E86-43B5-BC21-1C9456F50696}" destId="{8CC6AE5D-A39E-42E7-95B2-841FB904AEBA}" srcOrd="0" destOrd="0" presId="urn:microsoft.com/office/officeart/2005/8/layout/vList2"/>
    <dgm:cxn modelId="{E93771FA-89B3-4A06-8CD9-F2E35E98C2C7}" srcId="{C6339EAB-549A-41AB-8FBB-AB477C2A11C9}" destId="{66DAFB31-F9DE-4793-B68B-02385EEC6764}" srcOrd="0" destOrd="0" parTransId="{767B93BA-F4F8-41E5-9B41-68DA651CE356}" sibTransId="{9C4C05DA-53C6-4497-BFB6-CC77CE4E07FE}"/>
    <dgm:cxn modelId="{257C46A9-8141-4899-9AE1-6F540F0CF97C}" type="presOf" srcId="{C6339EAB-549A-41AB-8FBB-AB477C2A11C9}" destId="{AFDE44F0-AC09-478F-A5E7-1965AD1C8EAA}" srcOrd="0" destOrd="0" presId="urn:microsoft.com/office/officeart/2005/8/layout/vList2"/>
    <dgm:cxn modelId="{F1D4D28C-B6DB-4353-ADDC-B6528E1CC25D}" srcId="{FC8B3DC0-4E86-43B5-BC21-1C9456F50696}" destId="{295D3BA7-D31D-402F-8702-09A26CCC6280}" srcOrd="2" destOrd="0" parTransId="{FABBF5DA-2EDE-41C1-81D7-D4FD23DDB913}" sibTransId="{D11D2C2E-CFBB-4AA6-84F0-34B7A9A0DB5D}"/>
    <dgm:cxn modelId="{0D29995C-9E26-4B58-8D56-223DA4A17F93}" srcId="{FC8B3DC0-4E86-43B5-BC21-1C9456F50696}" destId="{0D2C8593-FF67-4CAC-8561-C0DBCFACD943}" srcOrd="0" destOrd="0" parTransId="{26A17BCD-0D8C-42E6-BDF6-958BBA524D79}" sibTransId="{C76176CA-E2FF-471E-8403-CBDE2EF5CD49}"/>
    <dgm:cxn modelId="{9CFC093D-641C-4985-8806-B10008B76020}" type="presOf" srcId="{295D3BA7-D31D-402F-8702-09A26CCC6280}" destId="{52B0815C-D0A7-4F4D-A0DE-46DE6DE13581}" srcOrd="0" destOrd="0" presId="urn:microsoft.com/office/officeart/2005/8/layout/vList2"/>
    <dgm:cxn modelId="{A3C8B167-267A-46F8-90A9-F01E217370B0}" type="presOf" srcId="{15DF9B29-51F0-4E44-8C02-A7CAD7CCE27E}" destId="{59D892D2-1DC4-4762-AEB5-052F04DB4EDD}" srcOrd="0" destOrd="0" presId="urn:microsoft.com/office/officeart/2005/8/layout/vList2"/>
    <dgm:cxn modelId="{7709D87D-E422-4059-83AD-7A7CBA0AC86E}" srcId="{0D2C8593-FF67-4CAC-8561-C0DBCFACD943}" destId="{F38B948B-713B-4FD1-BF8F-880BDE56EF09}" srcOrd="0" destOrd="0" parTransId="{94BA7305-4676-49FF-89CC-682D5D0AA061}" sibTransId="{3FC8F303-565A-4918-A1B1-AC6A424460E1}"/>
    <dgm:cxn modelId="{1D6454EF-CE12-48F7-988D-E99E8388DE7D}" srcId="{FC8B3DC0-4E86-43B5-BC21-1C9456F50696}" destId="{46FCF7C8-34ED-4979-9C14-76C1D1077711}" srcOrd="3" destOrd="0" parTransId="{94B364DF-3F24-4072-B2B1-C802A2611A81}" sibTransId="{9DC5B841-6B9B-4937-BF45-EC047083B3C3}"/>
    <dgm:cxn modelId="{8F3073DD-6AF6-4343-95B8-1F8E068B90E4}" type="presOf" srcId="{4C071726-3FF2-4027-91E3-C3A64F98998E}" destId="{60DEA78D-2048-4DF9-AF2D-92704759F2DB}" srcOrd="0" destOrd="0" presId="urn:microsoft.com/office/officeart/2005/8/layout/vList2"/>
    <dgm:cxn modelId="{99F85D42-0340-4DF7-AA9D-0B422F296D63}" type="presOf" srcId="{0D2C8593-FF67-4CAC-8561-C0DBCFACD943}" destId="{7586FE30-05DC-4F62-9A65-2EF4CE09E4B7}" srcOrd="0" destOrd="0" presId="urn:microsoft.com/office/officeart/2005/8/layout/vList2"/>
    <dgm:cxn modelId="{4851BAE7-9CE0-4030-BA3F-B9AF69A6BF05}" srcId="{46FCF7C8-34ED-4979-9C14-76C1D1077711}" destId="{4C071726-3FF2-4027-91E3-C3A64F98998E}" srcOrd="0" destOrd="0" parTransId="{0CBA1D0C-4EEF-4741-B80E-91E1248A899E}" sibTransId="{40BDADF0-826E-413F-AF4E-5B0C96648B19}"/>
    <dgm:cxn modelId="{B4DC07D1-1AE1-41F7-8DED-199F9DC15C3F}" type="presParOf" srcId="{8CC6AE5D-A39E-42E7-95B2-841FB904AEBA}" destId="{7586FE30-05DC-4F62-9A65-2EF4CE09E4B7}" srcOrd="0" destOrd="0" presId="urn:microsoft.com/office/officeart/2005/8/layout/vList2"/>
    <dgm:cxn modelId="{2ACA9700-5C51-4CF9-966C-0FA329B6CB82}" type="presParOf" srcId="{8CC6AE5D-A39E-42E7-95B2-841FB904AEBA}" destId="{2C8F2139-CAF0-42AE-8A5B-2DB65494B08A}" srcOrd="1" destOrd="0" presId="urn:microsoft.com/office/officeart/2005/8/layout/vList2"/>
    <dgm:cxn modelId="{AD2E77AF-FEE0-4DEB-BA24-C63C8B36B1CD}" type="presParOf" srcId="{8CC6AE5D-A39E-42E7-95B2-841FB904AEBA}" destId="{AFDE44F0-AC09-478F-A5E7-1965AD1C8EAA}" srcOrd="2" destOrd="0" presId="urn:microsoft.com/office/officeart/2005/8/layout/vList2"/>
    <dgm:cxn modelId="{B68A3605-7F01-4579-9380-45DF6232BCB5}" type="presParOf" srcId="{8CC6AE5D-A39E-42E7-95B2-841FB904AEBA}" destId="{5AC6FC90-3962-4F55-B919-348BD1A3D545}" srcOrd="3" destOrd="0" presId="urn:microsoft.com/office/officeart/2005/8/layout/vList2"/>
    <dgm:cxn modelId="{A750581A-8289-43B9-8FA8-AEF7073AE0CF}" type="presParOf" srcId="{8CC6AE5D-A39E-42E7-95B2-841FB904AEBA}" destId="{52B0815C-D0A7-4F4D-A0DE-46DE6DE13581}" srcOrd="4" destOrd="0" presId="urn:microsoft.com/office/officeart/2005/8/layout/vList2"/>
    <dgm:cxn modelId="{00FF1C49-958F-47C0-8E33-BB80FC0597EA}" type="presParOf" srcId="{8CC6AE5D-A39E-42E7-95B2-841FB904AEBA}" destId="{59D892D2-1DC4-4762-AEB5-052F04DB4EDD}" srcOrd="5" destOrd="0" presId="urn:microsoft.com/office/officeart/2005/8/layout/vList2"/>
    <dgm:cxn modelId="{501DE135-A0D7-44BE-B2DF-A5F48E03C388}" type="presParOf" srcId="{8CC6AE5D-A39E-42E7-95B2-841FB904AEBA}" destId="{EE8A058B-2DF6-454F-B16D-40F72EF375B7}" srcOrd="6" destOrd="0" presId="urn:microsoft.com/office/officeart/2005/8/layout/vList2"/>
    <dgm:cxn modelId="{05F17572-4B0E-45D3-92B3-A890A71F1A9B}" type="presParOf" srcId="{8CC6AE5D-A39E-42E7-95B2-841FB904AEBA}" destId="{60DEA78D-2048-4DF9-AF2D-92704759F2D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837819-827D-4161-91B1-5E7C95AEE404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CEEBA8A3-72B2-45F6-A606-33924ACA80DD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Deutsch</a:t>
          </a:r>
          <a:endParaRPr lang="de-DE" sz="2400" dirty="0">
            <a:solidFill>
              <a:schemeClr val="bg1"/>
            </a:solidFill>
          </a:endParaRPr>
        </a:p>
      </dgm:t>
    </dgm:pt>
    <dgm:pt modelId="{741C1CD6-9133-4A7C-A0B3-95E1F0036F66}" type="parTrans" cxnId="{82247A71-8662-4E38-B3D7-2D97C2E21167}">
      <dgm:prSet/>
      <dgm:spPr/>
      <dgm:t>
        <a:bodyPr/>
        <a:lstStyle/>
        <a:p>
          <a:endParaRPr lang="de-DE"/>
        </a:p>
      </dgm:t>
    </dgm:pt>
    <dgm:pt modelId="{7B7F807F-ABE2-49A9-9B60-AEE0F9E28C00}" type="sibTrans" cxnId="{82247A71-8662-4E38-B3D7-2D97C2E21167}">
      <dgm:prSet/>
      <dgm:spPr/>
      <dgm:t>
        <a:bodyPr/>
        <a:lstStyle/>
        <a:p>
          <a:endParaRPr lang="de-DE"/>
        </a:p>
      </dgm:t>
    </dgm:pt>
    <dgm:pt modelId="{7B079127-0EFD-44DA-8478-E189C0EF076B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Englisch</a:t>
          </a:r>
          <a:endParaRPr lang="de-DE" sz="2400" dirty="0">
            <a:solidFill>
              <a:schemeClr val="bg1"/>
            </a:solidFill>
          </a:endParaRPr>
        </a:p>
      </dgm:t>
    </dgm:pt>
    <dgm:pt modelId="{76864674-BF7A-4809-A890-A82AFD479DF0}" type="parTrans" cxnId="{90078C30-EFA8-4805-AD5F-7DE35B208A1A}">
      <dgm:prSet/>
      <dgm:spPr/>
      <dgm:t>
        <a:bodyPr/>
        <a:lstStyle/>
        <a:p>
          <a:endParaRPr lang="de-DE"/>
        </a:p>
      </dgm:t>
    </dgm:pt>
    <dgm:pt modelId="{E28F8D7F-F474-4EAA-A005-04524850B6F0}" type="sibTrans" cxnId="{90078C30-EFA8-4805-AD5F-7DE35B208A1A}">
      <dgm:prSet/>
      <dgm:spPr/>
      <dgm:t>
        <a:bodyPr/>
        <a:lstStyle/>
        <a:p>
          <a:endParaRPr lang="de-DE"/>
        </a:p>
      </dgm:t>
    </dgm:pt>
    <dgm:pt modelId="{BEA42732-C8F7-4C2F-9205-9D5C428495E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Latein</a:t>
          </a:r>
          <a:endParaRPr lang="de-DE" sz="2400" dirty="0">
            <a:solidFill>
              <a:schemeClr val="bg1"/>
            </a:solidFill>
          </a:endParaRPr>
        </a:p>
      </dgm:t>
    </dgm:pt>
    <dgm:pt modelId="{76BD9D3E-B7D6-4B80-B36D-D30D712761A0}" type="parTrans" cxnId="{7D271D80-8AA9-4FD3-9B0C-5D876F37F3D8}">
      <dgm:prSet/>
      <dgm:spPr/>
      <dgm:t>
        <a:bodyPr/>
        <a:lstStyle/>
        <a:p>
          <a:endParaRPr lang="de-DE"/>
        </a:p>
      </dgm:t>
    </dgm:pt>
    <dgm:pt modelId="{74A43DBB-94ED-498B-A011-1A177A89682D}" type="sibTrans" cxnId="{7D271D80-8AA9-4FD3-9B0C-5D876F37F3D8}">
      <dgm:prSet/>
      <dgm:spPr/>
      <dgm:t>
        <a:bodyPr/>
        <a:lstStyle/>
        <a:p>
          <a:endParaRPr lang="de-DE"/>
        </a:p>
      </dgm:t>
    </dgm:pt>
    <dgm:pt modelId="{87E98DAC-0DAE-411C-BCD2-B357134E16DC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Kunst</a:t>
          </a:r>
          <a:endParaRPr lang="de-DE" sz="2400" dirty="0">
            <a:solidFill>
              <a:schemeClr val="bg1"/>
            </a:solidFill>
          </a:endParaRPr>
        </a:p>
      </dgm:t>
    </dgm:pt>
    <dgm:pt modelId="{E84648DA-312F-428F-8A55-6C0FB11D2298}" type="parTrans" cxnId="{FA656421-B113-4CBE-92C7-12F631D4FB88}">
      <dgm:prSet/>
      <dgm:spPr/>
      <dgm:t>
        <a:bodyPr/>
        <a:lstStyle/>
        <a:p>
          <a:endParaRPr lang="de-DE"/>
        </a:p>
      </dgm:t>
    </dgm:pt>
    <dgm:pt modelId="{5BA684B1-F049-4991-96EE-362BB518EBE5}" type="sibTrans" cxnId="{FA656421-B113-4CBE-92C7-12F631D4FB88}">
      <dgm:prSet/>
      <dgm:spPr/>
      <dgm:t>
        <a:bodyPr/>
        <a:lstStyle/>
        <a:p>
          <a:endParaRPr lang="de-DE"/>
        </a:p>
      </dgm:t>
    </dgm:pt>
    <dgm:pt modelId="{5D062EF6-0E56-4721-83DE-35A954DA4F63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Spanisch</a:t>
          </a:r>
          <a:endParaRPr lang="de-DE" sz="2400" dirty="0">
            <a:solidFill>
              <a:schemeClr val="bg1"/>
            </a:solidFill>
          </a:endParaRPr>
        </a:p>
      </dgm:t>
    </dgm:pt>
    <dgm:pt modelId="{D2D99435-BA5D-4B3D-B47F-788E47D2947D}" type="parTrans" cxnId="{E8C0E4A9-D8FC-41D9-A3ED-0846E392ED85}">
      <dgm:prSet/>
      <dgm:spPr/>
      <dgm:t>
        <a:bodyPr/>
        <a:lstStyle/>
        <a:p>
          <a:endParaRPr lang="de-DE"/>
        </a:p>
      </dgm:t>
    </dgm:pt>
    <dgm:pt modelId="{86728861-C93F-4973-99F1-D16EF4B2C2C4}" type="sibTrans" cxnId="{E8C0E4A9-D8FC-41D9-A3ED-0846E392ED85}">
      <dgm:prSet/>
      <dgm:spPr/>
      <dgm:t>
        <a:bodyPr/>
        <a:lstStyle/>
        <a:p>
          <a:endParaRPr lang="de-DE"/>
        </a:p>
      </dgm:t>
    </dgm:pt>
    <dgm:pt modelId="{0B319C81-C1A4-4CF4-A1C9-EE71F9FD039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Musik</a:t>
          </a:r>
          <a:endParaRPr lang="de-DE" sz="2400" dirty="0">
            <a:solidFill>
              <a:schemeClr val="bg1"/>
            </a:solidFill>
          </a:endParaRPr>
        </a:p>
      </dgm:t>
    </dgm:pt>
    <dgm:pt modelId="{C6205E33-69E9-4831-9EF7-870CD9DE6C31}" type="parTrans" cxnId="{FD048936-EAFB-47F3-B5F1-7E506DF2A19F}">
      <dgm:prSet/>
      <dgm:spPr/>
      <dgm:t>
        <a:bodyPr/>
        <a:lstStyle/>
        <a:p>
          <a:endParaRPr lang="de-DE"/>
        </a:p>
      </dgm:t>
    </dgm:pt>
    <dgm:pt modelId="{6EB207A8-1C5A-4422-959C-27994F576081}" type="sibTrans" cxnId="{FD048936-EAFB-47F3-B5F1-7E506DF2A19F}">
      <dgm:prSet/>
      <dgm:spPr/>
      <dgm:t>
        <a:bodyPr/>
        <a:lstStyle/>
        <a:p>
          <a:endParaRPr lang="de-DE"/>
        </a:p>
      </dgm:t>
    </dgm:pt>
    <dgm:pt modelId="{99F07962-9647-42EA-8193-F6A8132EEFCC}" type="pres">
      <dgm:prSet presAssocID="{0F837819-827D-4161-91B1-5E7C95AEE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29BF2A3-6D50-4C2B-92D5-133184F8092B}" type="pres">
      <dgm:prSet presAssocID="{CEEBA8A3-72B2-45F6-A606-33924ACA80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331505-3085-4A07-A4EC-4F2B3781CD0E}" type="pres">
      <dgm:prSet presAssocID="{7B7F807F-ABE2-49A9-9B60-AEE0F9E28C00}" presName="spacer" presStyleCnt="0"/>
      <dgm:spPr/>
      <dgm:t>
        <a:bodyPr/>
        <a:lstStyle/>
        <a:p>
          <a:endParaRPr lang="de-DE"/>
        </a:p>
      </dgm:t>
    </dgm:pt>
    <dgm:pt modelId="{C8C33F2C-E67F-46D0-825E-EAB3E80D36E1}" type="pres">
      <dgm:prSet presAssocID="{7B079127-0EFD-44DA-8478-E189C0EF076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A55FA0-26C1-459C-AFDE-2E7A0FD03E9C}" type="pres">
      <dgm:prSet presAssocID="{E28F8D7F-F474-4EAA-A005-04524850B6F0}" presName="spacer" presStyleCnt="0"/>
      <dgm:spPr/>
      <dgm:t>
        <a:bodyPr/>
        <a:lstStyle/>
        <a:p>
          <a:endParaRPr lang="de-DE"/>
        </a:p>
      </dgm:t>
    </dgm:pt>
    <dgm:pt modelId="{82C62F61-F64F-49A4-92F4-4CB67DC8878B}" type="pres">
      <dgm:prSet presAssocID="{BEA42732-C8F7-4C2F-9205-9D5C428495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34900-8BE6-41F2-A92B-616C9650E983}" type="pres">
      <dgm:prSet presAssocID="{74A43DBB-94ED-498B-A011-1A177A89682D}" presName="spacer" presStyleCnt="0"/>
      <dgm:spPr/>
      <dgm:t>
        <a:bodyPr/>
        <a:lstStyle/>
        <a:p>
          <a:endParaRPr lang="de-DE"/>
        </a:p>
      </dgm:t>
    </dgm:pt>
    <dgm:pt modelId="{FF4A7326-0BE6-4690-8449-3670408967A0}" type="pres">
      <dgm:prSet presAssocID="{5D062EF6-0E56-4721-83DE-35A954DA4F6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D2A192-6CD6-448B-820D-87FDEA5B6E3A}" type="pres">
      <dgm:prSet presAssocID="{86728861-C93F-4973-99F1-D16EF4B2C2C4}" presName="spacer" presStyleCnt="0"/>
      <dgm:spPr/>
      <dgm:t>
        <a:bodyPr/>
        <a:lstStyle/>
        <a:p>
          <a:endParaRPr lang="de-DE"/>
        </a:p>
      </dgm:t>
    </dgm:pt>
    <dgm:pt modelId="{D8A1AE3F-5B91-441E-8BAB-80D8027C1C0D}" type="pres">
      <dgm:prSet presAssocID="{87E98DAC-0DAE-411C-BCD2-B357134E16D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1F4E1A-64F7-41E1-900A-6E8F4C14F220}" type="pres">
      <dgm:prSet presAssocID="{5BA684B1-F049-4991-96EE-362BB518EBE5}" presName="spacer" presStyleCnt="0"/>
      <dgm:spPr/>
      <dgm:t>
        <a:bodyPr/>
        <a:lstStyle/>
        <a:p>
          <a:endParaRPr lang="de-DE"/>
        </a:p>
      </dgm:t>
    </dgm:pt>
    <dgm:pt modelId="{58A98F4F-B8B7-4751-A4A7-B037ADF35AA4}" type="pres">
      <dgm:prSet presAssocID="{0B319C81-C1A4-4CF4-A1C9-EE71F9FD039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271D80-8AA9-4FD3-9B0C-5D876F37F3D8}" srcId="{0F837819-827D-4161-91B1-5E7C95AEE404}" destId="{BEA42732-C8F7-4C2F-9205-9D5C428495E7}" srcOrd="2" destOrd="0" parTransId="{76BD9D3E-B7D6-4B80-B36D-D30D712761A0}" sibTransId="{74A43DBB-94ED-498B-A011-1A177A89682D}"/>
    <dgm:cxn modelId="{FA656421-B113-4CBE-92C7-12F631D4FB88}" srcId="{0F837819-827D-4161-91B1-5E7C95AEE404}" destId="{87E98DAC-0DAE-411C-BCD2-B357134E16DC}" srcOrd="4" destOrd="0" parTransId="{E84648DA-312F-428F-8A55-6C0FB11D2298}" sibTransId="{5BA684B1-F049-4991-96EE-362BB518EBE5}"/>
    <dgm:cxn modelId="{E8C0E4A9-D8FC-41D9-A3ED-0846E392ED85}" srcId="{0F837819-827D-4161-91B1-5E7C95AEE404}" destId="{5D062EF6-0E56-4721-83DE-35A954DA4F63}" srcOrd="3" destOrd="0" parTransId="{D2D99435-BA5D-4B3D-B47F-788E47D2947D}" sibTransId="{86728861-C93F-4973-99F1-D16EF4B2C2C4}"/>
    <dgm:cxn modelId="{92B32639-1B28-4242-B884-27FA8AF0DBAA}" type="presOf" srcId="{87E98DAC-0DAE-411C-BCD2-B357134E16DC}" destId="{D8A1AE3F-5B91-441E-8BAB-80D8027C1C0D}" srcOrd="0" destOrd="0" presId="urn:microsoft.com/office/officeart/2005/8/layout/vList2"/>
    <dgm:cxn modelId="{82247A71-8662-4E38-B3D7-2D97C2E21167}" srcId="{0F837819-827D-4161-91B1-5E7C95AEE404}" destId="{CEEBA8A3-72B2-45F6-A606-33924ACA80DD}" srcOrd="0" destOrd="0" parTransId="{741C1CD6-9133-4A7C-A0B3-95E1F0036F66}" sibTransId="{7B7F807F-ABE2-49A9-9B60-AEE0F9E28C00}"/>
    <dgm:cxn modelId="{FD048936-EAFB-47F3-B5F1-7E506DF2A19F}" srcId="{0F837819-827D-4161-91B1-5E7C95AEE404}" destId="{0B319C81-C1A4-4CF4-A1C9-EE71F9FD0397}" srcOrd="5" destOrd="0" parTransId="{C6205E33-69E9-4831-9EF7-870CD9DE6C31}" sibTransId="{6EB207A8-1C5A-4422-959C-27994F576081}"/>
    <dgm:cxn modelId="{E7215B15-28BE-4815-B8B3-1838B42AFDE6}" type="presOf" srcId="{5D062EF6-0E56-4721-83DE-35A954DA4F63}" destId="{FF4A7326-0BE6-4690-8449-3670408967A0}" srcOrd="0" destOrd="0" presId="urn:microsoft.com/office/officeart/2005/8/layout/vList2"/>
    <dgm:cxn modelId="{90078C30-EFA8-4805-AD5F-7DE35B208A1A}" srcId="{0F837819-827D-4161-91B1-5E7C95AEE404}" destId="{7B079127-0EFD-44DA-8478-E189C0EF076B}" srcOrd="1" destOrd="0" parTransId="{76864674-BF7A-4809-A890-A82AFD479DF0}" sibTransId="{E28F8D7F-F474-4EAA-A005-04524850B6F0}"/>
    <dgm:cxn modelId="{56A4FF85-88CF-49D2-BC93-23F86B973E16}" type="presOf" srcId="{7B079127-0EFD-44DA-8478-E189C0EF076B}" destId="{C8C33F2C-E67F-46D0-825E-EAB3E80D36E1}" srcOrd="0" destOrd="0" presId="urn:microsoft.com/office/officeart/2005/8/layout/vList2"/>
    <dgm:cxn modelId="{62660CFE-636A-4FC8-A3F4-D3870C19BDE6}" type="presOf" srcId="{BEA42732-C8F7-4C2F-9205-9D5C428495E7}" destId="{82C62F61-F64F-49A4-92F4-4CB67DC8878B}" srcOrd="0" destOrd="0" presId="urn:microsoft.com/office/officeart/2005/8/layout/vList2"/>
    <dgm:cxn modelId="{7F0F8D12-A2F9-45D1-99D9-FE52AE39090B}" type="presOf" srcId="{CEEBA8A3-72B2-45F6-A606-33924ACA80DD}" destId="{529BF2A3-6D50-4C2B-92D5-133184F8092B}" srcOrd="0" destOrd="0" presId="urn:microsoft.com/office/officeart/2005/8/layout/vList2"/>
    <dgm:cxn modelId="{B0DF979F-E586-4C2A-BEC3-85D95D675ACC}" type="presOf" srcId="{0B319C81-C1A4-4CF4-A1C9-EE71F9FD0397}" destId="{58A98F4F-B8B7-4751-A4A7-B037ADF35AA4}" srcOrd="0" destOrd="0" presId="urn:microsoft.com/office/officeart/2005/8/layout/vList2"/>
    <dgm:cxn modelId="{E625746A-E9D8-44E8-A375-2ECDF7157666}" type="presOf" srcId="{0F837819-827D-4161-91B1-5E7C95AEE404}" destId="{99F07962-9647-42EA-8193-F6A8132EEFCC}" srcOrd="0" destOrd="0" presId="urn:microsoft.com/office/officeart/2005/8/layout/vList2"/>
    <dgm:cxn modelId="{685FE0AA-EDB9-467C-B452-9DF70C360727}" type="presParOf" srcId="{99F07962-9647-42EA-8193-F6A8132EEFCC}" destId="{529BF2A3-6D50-4C2B-92D5-133184F8092B}" srcOrd="0" destOrd="0" presId="urn:microsoft.com/office/officeart/2005/8/layout/vList2"/>
    <dgm:cxn modelId="{2B3BED41-B45E-4AF3-94E9-8D4D126A6F12}" type="presParOf" srcId="{99F07962-9647-42EA-8193-F6A8132EEFCC}" destId="{1B331505-3085-4A07-A4EC-4F2B3781CD0E}" srcOrd="1" destOrd="0" presId="urn:microsoft.com/office/officeart/2005/8/layout/vList2"/>
    <dgm:cxn modelId="{A7475962-B16A-43A9-8B98-E2F67B2B94D4}" type="presParOf" srcId="{99F07962-9647-42EA-8193-F6A8132EEFCC}" destId="{C8C33F2C-E67F-46D0-825E-EAB3E80D36E1}" srcOrd="2" destOrd="0" presId="urn:microsoft.com/office/officeart/2005/8/layout/vList2"/>
    <dgm:cxn modelId="{01CA728F-BEA8-43E8-9CE3-B8F5C58D5978}" type="presParOf" srcId="{99F07962-9647-42EA-8193-F6A8132EEFCC}" destId="{83A55FA0-26C1-459C-AFDE-2E7A0FD03E9C}" srcOrd="3" destOrd="0" presId="urn:microsoft.com/office/officeart/2005/8/layout/vList2"/>
    <dgm:cxn modelId="{3C86FD72-B9AC-4FEA-9CB3-ED920738A40E}" type="presParOf" srcId="{99F07962-9647-42EA-8193-F6A8132EEFCC}" destId="{82C62F61-F64F-49A4-92F4-4CB67DC8878B}" srcOrd="4" destOrd="0" presId="urn:microsoft.com/office/officeart/2005/8/layout/vList2"/>
    <dgm:cxn modelId="{35E06B6A-A8A5-4ECA-AE61-98CB263A9938}" type="presParOf" srcId="{99F07962-9647-42EA-8193-F6A8132EEFCC}" destId="{83634900-8BE6-41F2-A92B-616C9650E983}" srcOrd="5" destOrd="0" presId="urn:microsoft.com/office/officeart/2005/8/layout/vList2"/>
    <dgm:cxn modelId="{2ADAC4F8-1014-4B16-8CE7-7267AFAE40B6}" type="presParOf" srcId="{99F07962-9647-42EA-8193-F6A8132EEFCC}" destId="{FF4A7326-0BE6-4690-8449-3670408967A0}" srcOrd="6" destOrd="0" presId="urn:microsoft.com/office/officeart/2005/8/layout/vList2"/>
    <dgm:cxn modelId="{3E5B954F-F207-48E9-B3C4-066A1E081FD2}" type="presParOf" srcId="{99F07962-9647-42EA-8193-F6A8132EEFCC}" destId="{33D2A192-6CD6-448B-820D-87FDEA5B6E3A}" srcOrd="7" destOrd="0" presId="urn:microsoft.com/office/officeart/2005/8/layout/vList2"/>
    <dgm:cxn modelId="{33FC8830-2F2B-4CBD-AD1C-BBFF75B0C29C}" type="presParOf" srcId="{99F07962-9647-42EA-8193-F6A8132EEFCC}" destId="{D8A1AE3F-5B91-441E-8BAB-80D8027C1C0D}" srcOrd="8" destOrd="0" presId="urn:microsoft.com/office/officeart/2005/8/layout/vList2"/>
    <dgm:cxn modelId="{E40EED55-A9F4-4867-9044-9A6EB591A529}" type="presParOf" srcId="{99F07962-9647-42EA-8193-F6A8132EEFCC}" destId="{081F4E1A-64F7-41E1-900A-6E8F4C14F220}" srcOrd="9" destOrd="0" presId="urn:microsoft.com/office/officeart/2005/8/layout/vList2"/>
    <dgm:cxn modelId="{D3719452-B931-42CA-AAF3-0190052C52EF}" type="presParOf" srcId="{99F07962-9647-42EA-8193-F6A8132EEFCC}" destId="{58A98F4F-B8B7-4751-A4A7-B037ADF35A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FB5939-852C-4F6D-B86E-DEF8B2E15676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727482D4-6979-4A75-AD04-C2A3E02DFC1D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Geschichte</a:t>
          </a:r>
          <a:endParaRPr lang="de-DE" sz="2400" dirty="0">
            <a:solidFill>
              <a:schemeClr val="bg1"/>
            </a:solidFill>
          </a:endParaRPr>
        </a:p>
      </dgm:t>
    </dgm:pt>
    <dgm:pt modelId="{F70F4BE1-C3BF-4ACE-9A6B-0E2855D6FEF2}" type="parTrans" cxnId="{23BAEB09-A0E7-408F-A3A3-C8BF1E9259E9}">
      <dgm:prSet/>
      <dgm:spPr/>
      <dgm:t>
        <a:bodyPr/>
        <a:lstStyle/>
        <a:p>
          <a:endParaRPr lang="de-DE"/>
        </a:p>
      </dgm:t>
    </dgm:pt>
    <dgm:pt modelId="{A143D7A2-2C94-4C2C-A9B9-3830D02FCEE4}" type="sibTrans" cxnId="{23BAEB09-A0E7-408F-A3A3-C8BF1E9259E9}">
      <dgm:prSet/>
      <dgm:spPr/>
      <dgm:t>
        <a:bodyPr/>
        <a:lstStyle/>
        <a:p>
          <a:endParaRPr lang="de-DE"/>
        </a:p>
      </dgm:t>
    </dgm:pt>
    <dgm:pt modelId="{9833AB49-5393-4A27-9D18-A6F59AE35AA6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Sozialwissenschaften</a:t>
          </a:r>
          <a:endParaRPr lang="de-DE" sz="2400" dirty="0">
            <a:solidFill>
              <a:schemeClr val="bg1"/>
            </a:solidFill>
          </a:endParaRPr>
        </a:p>
      </dgm:t>
    </dgm:pt>
    <dgm:pt modelId="{124D5320-B6D7-480B-87F2-70B103FF9F13}" type="parTrans" cxnId="{8FB07BD9-AC2C-403E-AD75-8A33FD888439}">
      <dgm:prSet/>
      <dgm:spPr/>
      <dgm:t>
        <a:bodyPr/>
        <a:lstStyle/>
        <a:p>
          <a:endParaRPr lang="de-DE"/>
        </a:p>
      </dgm:t>
    </dgm:pt>
    <dgm:pt modelId="{A6965C73-1269-44F1-B66A-D0E4FA67E930}" type="sibTrans" cxnId="{8FB07BD9-AC2C-403E-AD75-8A33FD888439}">
      <dgm:prSet/>
      <dgm:spPr/>
      <dgm:t>
        <a:bodyPr/>
        <a:lstStyle/>
        <a:p>
          <a:endParaRPr lang="de-DE"/>
        </a:p>
      </dgm:t>
    </dgm:pt>
    <dgm:pt modelId="{250D88BD-0168-48AD-9C22-BE77AE2F0E8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Geographie (früher Erdkunde)</a:t>
          </a:r>
          <a:endParaRPr lang="de-DE" sz="2400" dirty="0">
            <a:solidFill>
              <a:schemeClr val="bg1"/>
            </a:solidFill>
          </a:endParaRPr>
        </a:p>
      </dgm:t>
    </dgm:pt>
    <dgm:pt modelId="{F126C480-E351-44BE-97AE-694630D2E70A}" type="parTrans" cxnId="{7C3A79F9-4411-4458-92C9-143F667F8A30}">
      <dgm:prSet/>
      <dgm:spPr/>
      <dgm:t>
        <a:bodyPr/>
        <a:lstStyle/>
        <a:p>
          <a:endParaRPr lang="de-DE"/>
        </a:p>
      </dgm:t>
    </dgm:pt>
    <dgm:pt modelId="{36979A2B-3EAB-4DFF-8C1C-6DED7B350EAA}" type="sibTrans" cxnId="{7C3A79F9-4411-4458-92C9-143F667F8A30}">
      <dgm:prSet/>
      <dgm:spPr/>
      <dgm:t>
        <a:bodyPr/>
        <a:lstStyle/>
        <a:p>
          <a:endParaRPr lang="de-DE"/>
        </a:p>
      </dgm:t>
    </dgm:pt>
    <dgm:pt modelId="{87A7A6F6-45A6-4780-A0CB-42DB2B66ADE9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Philosophie</a:t>
          </a:r>
          <a:endParaRPr lang="de-DE" sz="2400" dirty="0">
            <a:solidFill>
              <a:schemeClr val="bg1"/>
            </a:solidFill>
          </a:endParaRPr>
        </a:p>
      </dgm:t>
    </dgm:pt>
    <dgm:pt modelId="{8F4CD7E0-3977-468E-BB16-678D5A8ADC86}" type="parTrans" cxnId="{7D2BECA7-C853-4C45-A811-29A9AF8D9ADB}">
      <dgm:prSet/>
      <dgm:spPr/>
      <dgm:t>
        <a:bodyPr/>
        <a:lstStyle/>
        <a:p>
          <a:endParaRPr lang="de-DE"/>
        </a:p>
      </dgm:t>
    </dgm:pt>
    <dgm:pt modelId="{CDA4613C-2B45-47BB-B5F3-3505DBBBAA33}" type="sibTrans" cxnId="{7D2BECA7-C853-4C45-A811-29A9AF8D9ADB}">
      <dgm:prSet/>
      <dgm:spPr/>
      <dgm:t>
        <a:bodyPr/>
        <a:lstStyle/>
        <a:p>
          <a:endParaRPr lang="de-DE"/>
        </a:p>
      </dgm:t>
    </dgm:pt>
    <dgm:pt modelId="{F0E60612-F067-4C53-AB99-1E7440381EE9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Erziehungswissenschaften (meint Pädagogik)</a:t>
          </a:r>
          <a:endParaRPr lang="de-DE" sz="2400" dirty="0">
            <a:solidFill>
              <a:schemeClr val="bg1"/>
            </a:solidFill>
          </a:endParaRPr>
        </a:p>
      </dgm:t>
    </dgm:pt>
    <dgm:pt modelId="{A6928985-C867-4CBC-9198-CE77187820A6}" type="parTrans" cxnId="{F2AE5921-1355-485F-AF9A-D9716A322B40}">
      <dgm:prSet/>
      <dgm:spPr/>
      <dgm:t>
        <a:bodyPr/>
        <a:lstStyle/>
        <a:p>
          <a:endParaRPr lang="de-DE"/>
        </a:p>
      </dgm:t>
    </dgm:pt>
    <dgm:pt modelId="{21922904-ADA8-45A5-8B49-F1FC291B40DE}" type="sibTrans" cxnId="{F2AE5921-1355-485F-AF9A-D9716A322B40}">
      <dgm:prSet/>
      <dgm:spPr/>
      <dgm:t>
        <a:bodyPr/>
        <a:lstStyle/>
        <a:p>
          <a:endParaRPr lang="de-DE"/>
        </a:p>
      </dgm:t>
    </dgm:pt>
    <dgm:pt modelId="{652E7C44-DB67-40D1-A726-2CD512CC3C95}" type="pres">
      <dgm:prSet presAssocID="{43FB5939-852C-4F6D-B86E-DEF8B2E156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F1F27B-1C62-41A6-B37F-0FE97E1C0F54}" type="pres">
      <dgm:prSet presAssocID="{727482D4-6979-4A75-AD04-C2A3E02DFC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09CD30-FE96-497F-989C-A46139653A01}" type="pres">
      <dgm:prSet presAssocID="{A143D7A2-2C94-4C2C-A9B9-3830D02FCEE4}" presName="spacer" presStyleCnt="0"/>
      <dgm:spPr/>
      <dgm:t>
        <a:bodyPr/>
        <a:lstStyle/>
        <a:p>
          <a:endParaRPr lang="de-DE"/>
        </a:p>
      </dgm:t>
    </dgm:pt>
    <dgm:pt modelId="{6BA2FEE1-76E9-4B5B-85AA-B8BF63887BF5}" type="pres">
      <dgm:prSet presAssocID="{9833AB49-5393-4A27-9D18-A6F59AE35A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E6E4BB-DD7F-4950-B965-2F27DD80F78F}" type="pres">
      <dgm:prSet presAssocID="{A6965C73-1269-44F1-B66A-D0E4FA67E930}" presName="spacer" presStyleCnt="0"/>
      <dgm:spPr/>
      <dgm:t>
        <a:bodyPr/>
        <a:lstStyle/>
        <a:p>
          <a:endParaRPr lang="de-DE"/>
        </a:p>
      </dgm:t>
    </dgm:pt>
    <dgm:pt modelId="{E11CA4B8-86B8-4148-9E30-D5F113C573B1}" type="pres">
      <dgm:prSet presAssocID="{250D88BD-0168-48AD-9C22-BE77AE2F0E8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13096A-981C-43BB-B219-8CB0A6B2FFC1}" type="pres">
      <dgm:prSet presAssocID="{36979A2B-3EAB-4DFF-8C1C-6DED7B350EAA}" presName="spacer" presStyleCnt="0"/>
      <dgm:spPr/>
      <dgm:t>
        <a:bodyPr/>
        <a:lstStyle/>
        <a:p>
          <a:endParaRPr lang="de-DE"/>
        </a:p>
      </dgm:t>
    </dgm:pt>
    <dgm:pt modelId="{CF414AAD-9132-4FD0-AA78-C7E1EB88D2E7}" type="pres">
      <dgm:prSet presAssocID="{F0E60612-F067-4C53-AB99-1E7440381EE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A96D2F-55DB-4212-8E6F-DBACC77BE71C}" type="pres">
      <dgm:prSet presAssocID="{21922904-ADA8-45A5-8B49-F1FC291B40DE}" presName="spacer" presStyleCnt="0"/>
      <dgm:spPr/>
      <dgm:t>
        <a:bodyPr/>
        <a:lstStyle/>
        <a:p>
          <a:endParaRPr lang="de-DE"/>
        </a:p>
      </dgm:t>
    </dgm:pt>
    <dgm:pt modelId="{5D9A75B3-AE4C-455E-9176-3E7F0CC94A00}" type="pres">
      <dgm:prSet presAssocID="{87A7A6F6-45A6-4780-A0CB-42DB2B66AD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A2E7701-E892-4043-9575-BB11768C7833}" type="presOf" srcId="{250D88BD-0168-48AD-9C22-BE77AE2F0E87}" destId="{E11CA4B8-86B8-4148-9E30-D5F113C573B1}" srcOrd="0" destOrd="0" presId="urn:microsoft.com/office/officeart/2005/8/layout/vList2"/>
    <dgm:cxn modelId="{23BAEB09-A0E7-408F-A3A3-C8BF1E9259E9}" srcId="{43FB5939-852C-4F6D-B86E-DEF8B2E15676}" destId="{727482D4-6979-4A75-AD04-C2A3E02DFC1D}" srcOrd="0" destOrd="0" parTransId="{F70F4BE1-C3BF-4ACE-9A6B-0E2855D6FEF2}" sibTransId="{A143D7A2-2C94-4C2C-A9B9-3830D02FCEE4}"/>
    <dgm:cxn modelId="{46E9D3E2-210E-41AA-996E-8E57B44A124C}" type="presOf" srcId="{9833AB49-5393-4A27-9D18-A6F59AE35AA6}" destId="{6BA2FEE1-76E9-4B5B-85AA-B8BF63887BF5}" srcOrd="0" destOrd="0" presId="urn:microsoft.com/office/officeart/2005/8/layout/vList2"/>
    <dgm:cxn modelId="{8FB07BD9-AC2C-403E-AD75-8A33FD888439}" srcId="{43FB5939-852C-4F6D-B86E-DEF8B2E15676}" destId="{9833AB49-5393-4A27-9D18-A6F59AE35AA6}" srcOrd="1" destOrd="0" parTransId="{124D5320-B6D7-480B-87F2-70B103FF9F13}" sibTransId="{A6965C73-1269-44F1-B66A-D0E4FA67E930}"/>
    <dgm:cxn modelId="{213A9522-8503-4081-B833-9A19E0C516F3}" type="presOf" srcId="{87A7A6F6-45A6-4780-A0CB-42DB2B66ADE9}" destId="{5D9A75B3-AE4C-455E-9176-3E7F0CC94A00}" srcOrd="0" destOrd="0" presId="urn:microsoft.com/office/officeart/2005/8/layout/vList2"/>
    <dgm:cxn modelId="{946DC145-B7F7-4836-85E7-F6BB56ACAF30}" type="presOf" srcId="{43FB5939-852C-4F6D-B86E-DEF8B2E15676}" destId="{652E7C44-DB67-40D1-A726-2CD512CC3C95}" srcOrd="0" destOrd="0" presId="urn:microsoft.com/office/officeart/2005/8/layout/vList2"/>
    <dgm:cxn modelId="{7C3A79F9-4411-4458-92C9-143F667F8A30}" srcId="{43FB5939-852C-4F6D-B86E-DEF8B2E15676}" destId="{250D88BD-0168-48AD-9C22-BE77AE2F0E87}" srcOrd="2" destOrd="0" parTransId="{F126C480-E351-44BE-97AE-694630D2E70A}" sibTransId="{36979A2B-3EAB-4DFF-8C1C-6DED7B350EAA}"/>
    <dgm:cxn modelId="{BF7EA935-4047-445E-AE04-9665549B80AD}" type="presOf" srcId="{727482D4-6979-4A75-AD04-C2A3E02DFC1D}" destId="{2EF1F27B-1C62-41A6-B37F-0FE97E1C0F54}" srcOrd="0" destOrd="0" presId="urn:microsoft.com/office/officeart/2005/8/layout/vList2"/>
    <dgm:cxn modelId="{D942623D-B877-4757-AAF1-29D6A9F5E35D}" type="presOf" srcId="{F0E60612-F067-4C53-AB99-1E7440381EE9}" destId="{CF414AAD-9132-4FD0-AA78-C7E1EB88D2E7}" srcOrd="0" destOrd="0" presId="urn:microsoft.com/office/officeart/2005/8/layout/vList2"/>
    <dgm:cxn modelId="{7D2BECA7-C853-4C45-A811-29A9AF8D9ADB}" srcId="{43FB5939-852C-4F6D-B86E-DEF8B2E15676}" destId="{87A7A6F6-45A6-4780-A0CB-42DB2B66ADE9}" srcOrd="4" destOrd="0" parTransId="{8F4CD7E0-3977-468E-BB16-678D5A8ADC86}" sibTransId="{CDA4613C-2B45-47BB-B5F3-3505DBBBAA33}"/>
    <dgm:cxn modelId="{F2AE5921-1355-485F-AF9A-D9716A322B40}" srcId="{43FB5939-852C-4F6D-B86E-DEF8B2E15676}" destId="{F0E60612-F067-4C53-AB99-1E7440381EE9}" srcOrd="3" destOrd="0" parTransId="{A6928985-C867-4CBC-9198-CE77187820A6}" sibTransId="{21922904-ADA8-45A5-8B49-F1FC291B40DE}"/>
    <dgm:cxn modelId="{960E81B6-4279-4644-89FF-B70AC745F8E6}" type="presParOf" srcId="{652E7C44-DB67-40D1-A726-2CD512CC3C95}" destId="{2EF1F27B-1C62-41A6-B37F-0FE97E1C0F54}" srcOrd="0" destOrd="0" presId="urn:microsoft.com/office/officeart/2005/8/layout/vList2"/>
    <dgm:cxn modelId="{37C6CAFF-7A60-4796-B53F-07A21892906B}" type="presParOf" srcId="{652E7C44-DB67-40D1-A726-2CD512CC3C95}" destId="{2A09CD30-FE96-497F-989C-A46139653A01}" srcOrd="1" destOrd="0" presId="urn:microsoft.com/office/officeart/2005/8/layout/vList2"/>
    <dgm:cxn modelId="{D369D854-1CFD-4B98-B949-AEA12FC47836}" type="presParOf" srcId="{652E7C44-DB67-40D1-A726-2CD512CC3C95}" destId="{6BA2FEE1-76E9-4B5B-85AA-B8BF63887BF5}" srcOrd="2" destOrd="0" presId="urn:microsoft.com/office/officeart/2005/8/layout/vList2"/>
    <dgm:cxn modelId="{926B5F16-D3B3-4195-A8F7-8F66812FD3A3}" type="presParOf" srcId="{652E7C44-DB67-40D1-A726-2CD512CC3C95}" destId="{C5E6E4BB-DD7F-4950-B965-2F27DD80F78F}" srcOrd="3" destOrd="0" presId="urn:microsoft.com/office/officeart/2005/8/layout/vList2"/>
    <dgm:cxn modelId="{91035F6D-B008-43E8-AB17-0BDE69AC6E46}" type="presParOf" srcId="{652E7C44-DB67-40D1-A726-2CD512CC3C95}" destId="{E11CA4B8-86B8-4148-9E30-D5F113C573B1}" srcOrd="4" destOrd="0" presId="urn:microsoft.com/office/officeart/2005/8/layout/vList2"/>
    <dgm:cxn modelId="{BE32690B-5B4B-443D-99F9-A513E250C2E8}" type="presParOf" srcId="{652E7C44-DB67-40D1-A726-2CD512CC3C95}" destId="{2713096A-981C-43BB-B219-8CB0A6B2FFC1}" srcOrd="5" destOrd="0" presId="urn:microsoft.com/office/officeart/2005/8/layout/vList2"/>
    <dgm:cxn modelId="{BCA34023-8B1C-4D0B-960A-223CCCD85F91}" type="presParOf" srcId="{652E7C44-DB67-40D1-A726-2CD512CC3C95}" destId="{CF414AAD-9132-4FD0-AA78-C7E1EB88D2E7}" srcOrd="6" destOrd="0" presId="urn:microsoft.com/office/officeart/2005/8/layout/vList2"/>
    <dgm:cxn modelId="{CB6B9EB6-3494-4D17-A26E-3CC5071DF282}" type="presParOf" srcId="{652E7C44-DB67-40D1-A726-2CD512CC3C95}" destId="{B2A96D2F-55DB-4212-8E6F-DBACC77BE71C}" srcOrd="7" destOrd="0" presId="urn:microsoft.com/office/officeart/2005/8/layout/vList2"/>
    <dgm:cxn modelId="{4B3B3E39-1614-43B3-9D0C-B8428E0A0E44}" type="presParOf" srcId="{652E7C44-DB67-40D1-A726-2CD512CC3C95}" destId="{5D9A75B3-AE4C-455E-9176-3E7F0CC94A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A6CF73-9809-439C-895A-FE1C16C8E028}" type="doc">
      <dgm:prSet loTypeId="urn:microsoft.com/office/officeart/2005/8/layout/vList2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7C8A72C7-6994-4991-AEDB-4C2571240994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Mathematik</a:t>
          </a:r>
          <a:endParaRPr lang="de-DE" sz="2400" dirty="0">
            <a:solidFill>
              <a:schemeClr val="bg1"/>
            </a:solidFill>
          </a:endParaRPr>
        </a:p>
      </dgm:t>
    </dgm:pt>
    <dgm:pt modelId="{502A55A6-E57F-4963-9167-6AD3817E82AB}" type="parTrans" cxnId="{869B4006-926A-495F-9AA4-3B67A37ADB66}">
      <dgm:prSet/>
      <dgm:spPr/>
      <dgm:t>
        <a:bodyPr/>
        <a:lstStyle/>
        <a:p>
          <a:endParaRPr lang="de-DE"/>
        </a:p>
      </dgm:t>
    </dgm:pt>
    <dgm:pt modelId="{F9C80F51-E11F-40B5-AE54-7918B3CF7E18}" type="sibTrans" cxnId="{869B4006-926A-495F-9AA4-3B67A37ADB66}">
      <dgm:prSet/>
      <dgm:spPr/>
      <dgm:t>
        <a:bodyPr/>
        <a:lstStyle/>
        <a:p>
          <a:endParaRPr lang="de-DE"/>
        </a:p>
      </dgm:t>
    </dgm:pt>
    <dgm:pt modelId="{C28C8C13-EE18-4320-8CA8-C9D99CEACDBE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Biologie</a:t>
          </a:r>
          <a:endParaRPr lang="de-DE" sz="2400" dirty="0">
            <a:solidFill>
              <a:schemeClr val="bg1"/>
            </a:solidFill>
          </a:endParaRPr>
        </a:p>
      </dgm:t>
    </dgm:pt>
    <dgm:pt modelId="{C561A357-7C3F-47AC-BDB2-9700FD46CFBF}" type="parTrans" cxnId="{5A8F28AA-C6DF-4A23-9385-4F4FC2B690D3}">
      <dgm:prSet/>
      <dgm:spPr/>
      <dgm:t>
        <a:bodyPr/>
        <a:lstStyle/>
        <a:p>
          <a:endParaRPr lang="de-DE"/>
        </a:p>
      </dgm:t>
    </dgm:pt>
    <dgm:pt modelId="{661F24DD-A56D-48FF-8B67-219134D930BD}" type="sibTrans" cxnId="{5A8F28AA-C6DF-4A23-9385-4F4FC2B690D3}">
      <dgm:prSet/>
      <dgm:spPr/>
      <dgm:t>
        <a:bodyPr/>
        <a:lstStyle/>
        <a:p>
          <a:endParaRPr lang="de-DE"/>
        </a:p>
      </dgm:t>
    </dgm:pt>
    <dgm:pt modelId="{FFB6CC69-4576-4B26-860A-9EEDA6E7BFA3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Physik</a:t>
          </a:r>
          <a:endParaRPr lang="de-DE" sz="2400" dirty="0">
            <a:solidFill>
              <a:schemeClr val="bg1"/>
            </a:solidFill>
          </a:endParaRPr>
        </a:p>
      </dgm:t>
    </dgm:pt>
    <dgm:pt modelId="{4B58AF3F-11AD-4117-A945-C2D205175E15}" type="parTrans" cxnId="{7A860612-A904-4138-B633-ACCADF6A8332}">
      <dgm:prSet/>
      <dgm:spPr/>
      <dgm:t>
        <a:bodyPr/>
        <a:lstStyle/>
        <a:p>
          <a:endParaRPr lang="de-DE"/>
        </a:p>
      </dgm:t>
    </dgm:pt>
    <dgm:pt modelId="{DFCE0FAB-B532-487F-96A7-E40A4BF90D8F}" type="sibTrans" cxnId="{7A860612-A904-4138-B633-ACCADF6A8332}">
      <dgm:prSet/>
      <dgm:spPr/>
      <dgm:t>
        <a:bodyPr/>
        <a:lstStyle/>
        <a:p>
          <a:endParaRPr lang="de-DE"/>
        </a:p>
      </dgm:t>
    </dgm:pt>
    <dgm:pt modelId="{3445FB3C-CD9F-4567-A338-732C5F7821F5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Chemie</a:t>
          </a:r>
          <a:endParaRPr lang="de-DE" sz="2400" dirty="0">
            <a:solidFill>
              <a:schemeClr val="bg1"/>
            </a:solidFill>
          </a:endParaRPr>
        </a:p>
      </dgm:t>
    </dgm:pt>
    <dgm:pt modelId="{1D306080-C791-4C05-88AB-9145A50E93EF}" type="parTrans" cxnId="{354BC380-39AF-4034-9F1C-0ADA25294815}">
      <dgm:prSet/>
      <dgm:spPr/>
      <dgm:t>
        <a:bodyPr/>
        <a:lstStyle/>
        <a:p>
          <a:endParaRPr lang="de-DE"/>
        </a:p>
      </dgm:t>
    </dgm:pt>
    <dgm:pt modelId="{B6834980-0362-42A5-9AFB-A22CC1BBF2F6}" type="sibTrans" cxnId="{354BC380-39AF-4034-9F1C-0ADA25294815}">
      <dgm:prSet/>
      <dgm:spPr/>
      <dgm:t>
        <a:bodyPr/>
        <a:lstStyle/>
        <a:p>
          <a:endParaRPr lang="de-DE"/>
        </a:p>
      </dgm:t>
    </dgm:pt>
    <dgm:pt modelId="{9B741498-5926-432C-A417-C60CBD6813A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Informatik</a:t>
          </a:r>
          <a:endParaRPr lang="de-DE" sz="2400" dirty="0">
            <a:solidFill>
              <a:schemeClr val="bg1"/>
            </a:solidFill>
          </a:endParaRPr>
        </a:p>
      </dgm:t>
    </dgm:pt>
    <dgm:pt modelId="{BF64E3CB-3E67-443B-8777-D2BA323853D6}" type="parTrans" cxnId="{65F1B93B-8C99-4CC9-829B-E61C94E3C82F}">
      <dgm:prSet/>
      <dgm:spPr/>
      <dgm:t>
        <a:bodyPr/>
        <a:lstStyle/>
        <a:p>
          <a:endParaRPr lang="de-DE"/>
        </a:p>
      </dgm:t>
    </dgm:pt>
    <dgm:pt modelId="{64A1C70F-1EA9-4986-87C7-E059B2360F2A}" type="sibTrans" cxnId="{65F1B93B-8C99-4CC9-829B-E61C94E3C82F}">
      <dgm:prSet/>
      <dgm:spPr/>
      <dgm:t>
        <a:bodyPr/>
        <a:lstStyle/>
        <a:p>
          <a:endParaRPr lang="de-DE"/>
        </a:p>
      </dgm:t>
    </dgm:pt>
    <dgm:pt modelId="{D517256C-6F14-4847-8700-318121DC4163}" type="pres">
      <dgm:prSet presAssocID="{0AA6CF73-9809-439C-895A-FE1C16C8E0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EF952A9-5FD6-4402-BB04-4D09C494F4CE}" type="pres">
      <dgm:prSet presAssocID="{7C8A72C7-6994-4991-AEDB-4C257124099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E81016-603F-4FFE-86B8-6BEA5316E9E2}" type="pres">
      <dgm:prSet presAssocID="{F9C80F51-E11F-40B5-AE54-7918B3CF7E18}" presName="spacer" presStyleCnt="0"/>
      <dgm:spPr/>
      <dgm:t>
        <a:bodyPr/>
        <a:lstStyle/>
        <a:p>
          <a:endParaRPr lang="de-DE"/>
        </a:p>
      </dgm:t>
    </dgm:pt>
    <dgm:pt modelId="{F4D39597-111B-4448-98B1-D28614219254}" type="pres">
      <dgm:prSet presAssocID="{C28C8C13-EE18-4320-8CA8-C9D99CEACDBE}" presName="parentText" presStyleLbl="node1" presStyleIdx="1" presStyleCnt="5" custLinFactNeighborY="-372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EC7DC-819A-4CA7-896F-66898735EC45}" type="pres">
      <dgm:prSet presAssocID="{661F24DD-A56D-48FF-8B67-219134D930BD}" presName="spacer" presStyleCnt="0"/>
      <dgm:spPr/>
      <dgm:t>
        <a:bodyPr/>
        <a:lstStyle/>
        <a:p>
          <a:endParaRPr lang="de-DE"/>
        </a:p>
      </dgm:t>
    </dgm:pt>
    <dgm:pt modelId="{E31D23B0-064C-4386-B2CE-95C44DDA51E4}" type="pres">
      <dgm:prSet presAssocID="{FFB6CC69-4576-4B26-860A-9EEDA6E7BFA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B3C94F-FB6B-4A54-A386-2B7C2E36FA1F}" type="pres">
      <dgm:prSet presAssocID="{DFCE0FAB-B532-487F-96A7-E40A4BF90D8F}" presName="spacer" presStyleCnt="0"/>
      <dgm:spPr/>
      <dgm:t>
        <a:bodyPr/>
        <a:lstStyle/>
        <a:p>
          <a:endParaRPr lang="de-DE"/>
        </a:p>
      </dgm:t>
    </dgm:pt>
    <dgm:pt modelId="{56E4AD65-441A-419F-8B7D-FA49EF52774D}" type="pres">
      <dgm:prSet presAssocID="{3445FB3C-CD9F-4567-A338-732C5F7821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6F1EFD-D1E4-43DD-9706-B0B700682BC6}" type="pres">
      <dgm:prSet presAssocID="{B6834980-0362-42A5-9AFB-A22CC1BBF2F6}" presName="spacer" presStyleCnt="0"/>
      <dgm:spPr/>
      <dgm:t>
        <a:bodyPr/>
        <a:lstStyle/>
        <a:p>
          <a:endParaRPr lang="de-DE"/>
        </a:p>
      </dgm:t>
    </dgm:pt>
    <dgm:pt modelId="{47A69F8E-B82F-44A4-AA3B-31C4E83934C4}" type="pres">
      <dgm:prSet presAssocID="{9B741498-5926-432C-A417-C60CBD6813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54BC380-39AF-4034-9F1C-0ADA25294815}" srcId="{0AA6CF73-9809-439C-895A-FE1C16C8E028}" destId="{3445FB3C-CD9F-4567-A338-732C5F7821F5}" srcOrd="3" destOrd="0" parTransId="{1D306080-C791-4C05-88AB-9145A50E93EF}" sibTransId="{B6834980-0362-42A5-9AFB-A22CC1BBF2F6}"/>
    <dgm:cxn modelId="{209D0CD6-3D3B-4973-A0B2-0219E4624AE4}" type="presOf" srcId="{9B741498-5926-432C-A417-C60CBD6813A7}" destId="{47A69F8E-B82F-44A4-AA3B-31C4E83934C4}" srcOrd="0" destOrd="0" presId="urn:microsoft.com/office/officeart/2005/8/layout/vList2"/>
    <dgm:cxn modelId="{C244E6F3-AD84-4426-B2FA-18702F3FBE86}" type="presOf" srcId="{0AA6CF73-9809-439C-895A-FE1C16C8E028}" destId="{D517256C-6F14-4847-8700-318121DC4163}" srcOrd="0" destOrd="0" presId="urn:microsoft.com/office/officeart/2005/8/layout/vList2"/>
    <dgm:cxn modelId="{9B36CFC8-1726-40BA-9B98-9BACC2100C8C}" type="presOf" srcId="{3445FB3C-CD9F-4567-A338-732C5F7821F5}" destId="{56E4AD65-441A-419F-8B7D-FA49EF52774D}" srcOrd="0" destOrd="0" presId="urn:microsoft.com/office/officeart/2005/8/layout/vList2"/>
    <dgm:cxn modelId="{65F1B93B-8C99-4CC9-829B-E61C94E3C82F}" srcId="{0AA6CF73-9809-439C-895A-FE1C16C8E028}" destId="{9B741498-5926-432C-A417-C60CBD6813A7}" srcOrd="4" destOrd="0" parTransId="{BF64E3CB-3E67-443B-8777-D2BA323853D6}" sibTransId="{64A1C70F-1EA9-4986-87C7-E059B2360F2A}"/>
    <dgm:cxn modelId="{869B4006-926A-495F-9AA4-3B67A37ADB66}" srcId="{0AA6CF73-9809-439C-895A-FE1C16C8E028}" destId="{7C8A72C7-6994-4991-AEDB-4C2571240994}" srcOrd="0" destOrd="0" parTransId="{502A55A6-E57F-4963-9167-6AD3817E82AB}" sibTransId="{F9C80F51-E11F-40B5-AE54-7918B3CF7E18}"/>
    <dgm:cxn modelId="{5A8F28AA-C6DF-4A23-9385-4F4FC2B690D3}" srcId="{0AA6CF73-9809-439C-895A-FE1C16C8E028}" destId="{C28C8C13-EE18-4320-8CA8-C9D99CEACDBE}" srcOrd="1" destOrd="0" parTransId="{C561A357-7C3F-47AC-BDB2-9700FD46CFBF}" sibTransId="{661F24DD-A56D-48FF-8B67-219134D930BD}"/>
    <dgm:cxn modelId="{27FDB931-BE19-452F-9D54-F68D79EA77F8}" type="presOf" srcId="{C28C8C13-EE18-4320-8CA8-C9D99CEACDBE}" destId="{F4D39597-111B-4448-98B1-D28614219254}" srcOrd="0" destOrd="0" presId="urn:microsoft.com/office/officeart/2005/8/layout/vList2"/>
    <dgm:cxn modelId="{7A860612-A904-4138-B633-ACCADF6A8332}" srcId="{0AA6CF73-9809-439C-895A-FE1C16C8E028}" destId="{FFB6CC69-4576-4B26-860A-9EEDA6E7BFA3}" srcOrd="2" destOrd="0" parTransId="{4B58AF3F-11AD-4117-A945-C2D205175E15}" sibTransId="{DFCE0FAB-B532-487F-96A7-E40A4BF90D8F}"/>
    <dgm:cxn modelId="{93BA6198-ABAD-4D8C-8F36-82DDBCC3FF25}" type="presOf" srcId="{FFB6CC69-4576-4B26-860A-9EEDA6E7BFA3}" destId="{E31D23B0-064C-4386-B2CE-95C44DDA51E4}" srcOrd="0" destOrd="0" presId="urn:microsoft.com/office/officeart/2005/8/layout/vList2"/>
    <dgm:cxn modelId="{9299BF4D-CC35-45A0-907A-E9D640E7B33F}" type="presOf" srcId="{7C8A72C7-6994-4991-AEDB-4C2571240994}" destId="{EEF952A9-5FD6-4402-BB04-4D09C494F4CE}" srcOrd="0" destOrd="0" presId="urn:microsoft.com/office/officeart/2005/8/layout/vList2"/>
    <dgm:cxn modelId="{9BF9DBA3-E8D1-467D-AD6E-AC4D7545261B}" type="presParOf" srcId="{D517256C-6F14-4847-8700-318121DC4163}" destId="{EEF952A9-5FD6-4402-BB04-4D09C494F4CE}" srcOrd="0" destOrd="0" presId="urn:microsoft.com/office/officeart/2005/8/layout/vList2"/>
    <dgm:cxn modelId="{14FC1E10-BC51-49BF-A800-DEFDDE2443BF}" type="presParOf" srcId="{D517256C-6F14-4847-8700-318121DC4163}" destId="{9EE81016-603F-4FFE-86B8-6BEA5316E9E2}" srcOrd="1" destOrd="0" presId="urn:microsoft.com/office/officeart/2005/8/layout/vList2"/>
    <dgm:cxn modelId="{4963B66B-1D2E-45E5-B803-6E35EE1234E0}" type="presParOf" srcId="{D517256C-6F14-4847-8700-318121DC4163}" destId="{F4D39597-111B-4448-98B1-D28614219254}" srcOrd="2" destOrd="0" presId="urn:microsoft.com/office/officeart/2005/8/layout/vList2"/>
    <dgm:cxn modelId="{CA15AF9F-B472-43BF-9860-F6AD20A163B4}" type="presParOf" srcId="{D517256C-6F14-4847-8700-318121DC4163}" destId="{97CEC7DC-819A-4CA7-896F-66898735EC45}" srcOrd="3" destOrd="0" presId="urn:microsoft.com/office/officeart/2005/8/layout/vList2"/>
    <dgm:cxn modelId="{A9C4D3F2-380A-4142-943A-4EE393237DE4}" type="presParOf" srcId="{D517256C-6F14-4847-8700-318121DC4163}" destId="{E31D23B0-064C-4386-B2CE-95C44DDA51E4}" srcOrd="4" destOrd="0" presId="urn:microsoft.com/office/officeart/2005/8/layout/vList2"/>
    <dgm:cxn modelId="{07DA8AA7-FEB8-4F46-8488-5423876FE508}" type="presParOf" srcId="{D517256C-6F14-4847-8700-318121DC4163}" destId="{BDB3C94F-FB6B-4A54-A386-2B7C2E36FA1F}" srcOrd="5" destOrd="0" presId="urn:microsoft.com/office/officeart/2005/8/layout/vList2"/>
    <dgm:cxn modelId="{0EC5CA8F-D93C-4CFB-9262-70B69FBF2645}" type="presParOf" srcId="{D517256C-6F14-4847-8700-318121DC4163}" destId="{56E4AD65-441A-419F-8B7D-FA49EF52774D}" srcOrd="6" destOrd="0" presId="urn:microsoft.com/office/officeart/2005/8/layout/vList2"/>
    <dgm:cxn modelId="{73F55033-AF63-477E-B568-5F63BAD1E505}" type="presParOf" srcId="{D517256C-6F14-4847-8700-318121DC4163}" destId="{D06F1EFD-D1E4-43DD-9706-B0B700682BC6}" srcOrd="7" destOrd="0" presId="urn:microsoft.com/office/officeart/2005/8/layout/vList2"/>
    <dgm:cxn modelId="{B1450A1C-5BD8-4FB6-8AEA-F733BA11EA63}" type="presParOf" srcId="{D517256C-6F14-4847-8700-318121DC4163}" destId="{47A69F8E-B82F-44A4-AA3B-31C4E83934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8869-8241-419A-B785-BB5A9EAC57C4}">
      <dsp:nvSpPr>
        <dsp:cNvPr id="0" name=""/>
        <dsp:cNvSpPr/>
      </dsp:nvSpPr>
      <dsp:spPr>
        <a:xfrm>
          <a:off x="3401" y="950016"/>
          <a:ext cx="1651886" cy="12330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err="1" smtClean="0"/>
            <a:t>Beratungs-lehrerin</a:t>
          </a:r>
          <a:endParaRPr lang="de-DE" sz="1600" kern="1200" dirty="0"/>
        </a:p>
      </dsp:txBody>
      <dsp:txXfrm>
        <a:off x="32294" y="978909"/>
        <a:ext cx="1594100" cy="1204205"/>
      </dsp:txXfrm>
    </dsp:sp>
    <dsp:sp modelId="{B4107B9B-962E-40AB-8490-BD619D93533F}">
      <dsp:nvSpPr>
        <dsp:cNvPr id="0" name=""/>
        <dsp:cNvSpPr/>
      </dsp:nvSpPr>
      <dsp:spPr>
        <a:xfrm>
          <a:off x="0" y="2209239"/>
          <a:ext cx="1651886" cy="530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Katharina </a:t>
          </a:r>
          <a:r>
            <a:rPr lang="de-DE" sz="1400" kern="1200" dirty="0" smtClean="0"/>
            <a:t>Buschmann</a:t>
          </a:r>
        </a:p>
      </dsp:txBody>
      <dsp:txXfrm>
        <a:off x="0" y="2209239"/>
        <a:ext cx="1163300" cy="530232"/>
      </dsp:txXfrm>
    </dsp:sp>
    <dsp:sp modelId="{7DD9CE67-EAC9-4C83-8D24-58BF34513167}">
      <dsp:nvSpPr>
        <dsp:cNvPr id="0" name=""/>
        <dsp:cNvSpPr/>
      </dsp:nvSpPr>
      <dsp:spPr>
        <a:xfrm>
          <a:off x="1070674" y="1821494"/>
          <a:ext cx="906110" cy="907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4572F-6FD7-411A-A243-30CBB33D9F09}">
      <dsp:nvSpPr>
        <dsp:cNvPr id="0" name=""/>
        <dsp:cNvSpPr/>
      </dsp:nvSpPr>
      <dsp:spPr>
        <a:xfrm>
          <a:off x="2098802" y="949174"/>
          <a:ext cx="1651886" cy="12330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Beratungs</a:t>
          </a:r>
          <a:br>
            <a:rPr lang="de-DE" sz="1600" kern="1200" dirty="0" smtClean="0"/>
          </a:br>
          <a:r>
            <a:rPr lang="de-DE" sz="1600" kern="1200" dirty="0" smtClean="0"/>
            <a:t>-lehrer</a:t>
          </a:r>
          <a:endParaRPr lang="de-DE" sz="1600" kern="1200" dirty="0"/>
        </a:p>
      </dsp:txBody>
      <dsp:txXfrm>
        <a:off x="2127695" y="978067"/>
        <a:ext cx="1594100" cy="1204205"/>
      </dsp:txXfrm>
    </dsp:sp>
    <dsp:sp modelId="{3D275DBE-870D-49E9-A7AD-117F594D5983}">
      <dsp:nvSpPr>
        <dsp:cNvPr id="0" name=""/>
        <dsp:cNvSpPr/>
      </dsp:nvSpPr>
      <dsp:spPr>
        <a:xfrm>
          <a:off x="1828834" y="2226912"/>
          <a:ext cx="1651886" cy="530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Nelson Gomez</a:t>
          </a:r>
        </a:p>
      </dsp:txBody>
      <dsp:txXfrm>
        <a:off x="1828834" y="2226912"/>
        <a:ext cx="1163300" cy="530232"/>
      </dsp:txXfrm>
    </dsp:sp>
    <dsp:sp modelId="{9CDA8EBE-DC6A-4E7F-ACD4-308885CABFC3}">
      <dsp:nvSpPr>
        <dsp:cNvPr id="0" name=""/>
        <dsp:cNvSpPr/>
      </dsp:nvSpPr>
      <dsp:spPr>
        <a:xfrm>
          <a:off x="3162296" y="1832310"/>
          <a:ext cx="905086" cy="9061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9DC88-0837-41A6-BAAC-60CA044178A1}">
      <dsp:nvSpPr>
        <dsp:cNvPr id="0" name=""/>
        <dsp:cNvSpPr/>
      </dsp:nvSpPr>
      <dsp:spPr>
        <a:xfrm>
          <a:off x="4193690" y="950527"/>
          <a:ext cx="1651886" cy="12330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smtClean="0"/>
            <a:t>Koordinatorin </a:t>
          </a:r>
          <a:br>
            <a:rPr lang="de-DE" sz="1600" kern="1200" smtClean="0"/>
          </a:br>
          <a:r>
            <a:rPr lang="de-DE" sz="1600" kern="1200" smtClean="0"/>
            <a:t>Übergang Sek. I/II</a:t>
          </a:r>
          <a:endParaRPr lang="de-DE" sz="1600" kern="1200" dirty="0"/>
        </a:p>
      </dsp:txBody>
      <dsp:txXfrm>
        <a:off x="4222583" y="979420"/>
        <a:ext cx="1594100" cy="1204205"/>
      </dsp:txXfrm>
    </dsp:sp>
    <dsp:sp modelId="{092922CC-2324-4A22-A6D6-8272090CDFA7}">
      <dsp:nvSpPr>
        <dsp:cNvPr id="0" name=""/>
        <dsp:cNvSpPr/>
      </dsp:nvSpPr>
      <dsp:spPr>
        <a:xfrm>
          <a:off x="4193690" y="2183626"/>
          <a:ext cx="1651886" cy="530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Elisabeth </a:t>
          </a:r>
          <a:r>
            <a:rPr lang="de-DE" sz="1600" kern="1200" dirty="0" err="1" smtClean="0"/>
            <a:t>Lasareff</a:t>
          </a:r>
          <a:endParaRPr lang="de-DE" sz="1600" kern="1200" dirty="0"/>
        </a:p>
      </dsp:txBody>
      <dsp:txXfrm>
        <a:off x="4193690" y="2183626"/>
        <a:ext cx="1163300" cy="530232"/>
      </dsp:txXfrm>
    </dsp:sp>
    <dsp:sp modelId="{63225C3A-85C4-4FD4-98DE-9416FC1869CF}">
      <dsp:nvSpPr>
        <dsp:cNvPr id="0" name=""/>
        <dsp:cNvSpPr/>
      </dsp:nvSpPr>
      <dsp:spPr>
        <a:xfrm>
          <a:off x="5262496" y="1843126"/>
          <a:ext cx="903045" cy="9050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20EDD-B60F-483C-A295-77F3D23737FF}">
      <dsp:nvSpPr>
        <dsp:cNvPr id="0" name=""/>
        <dsp:cNvSpPr/>
      </dsp:nvSpPr>
      <dsp:spPr>
        <a:xfrm>
          <a:off x="6287559" y="951799"/>
          <a:ext cx="1651886" cy="12330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Leiterin der </a:t>
          </a:r>
          <a:r>
            <a:rPr lang="de-DE" sz="1600" kern="1200" dirty="0" err="1" smtClean="0"/>
            <a:t>Sekundar-stufe</a:t>
          </a:r>
          <a:r>
            <a:rPr lang="de-DE" sz="1600" kern="1200" dirty="0" smtClean="0"/>
            <a:t> II</a:t>
          </a:r>
          <a:endParaRPr lang="de-DE" sz="1600" kern="1200" dirty="0"/>
        </a:p>
      </dsp:txBody>
      <dsp:txXfrm>
        <a:off x="6316452" y="980692"/>
        <a:ext cx="1594100" cy="1204205"/>
      </dsp:txXfrm>
    </dsp:sp>
    <dsp:sp modelId="{AFFCE898-F3E7-4EBF-BC07-D1F791D218EA}">
      <dsp:nvSpPr>
        <dsp:cNvPr id="0" name=""/>
        <dsp:cNvSpPr/>
      </dsp:nvSpPr>
      <dsp:spPr>
        <a:xfrm>
          <a:off x="6287559" y="2184898"/>
          <a:ext cx="1651886" cy="530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Nadine </a:t>
          </a:r>
          <a:r>
            <a:rPr lang="de-DE" sz="1600" kern="1200" dirty="0" err="1" smtClean="0"/>
            <a:t>Lüters</a:t>
          </a:r>
          <a:endParaRPr lang="de-DE" sz="1600" kern="1200" dirty="0"/>
        </a:p>
      </dsp:txBody>
      <dsp:txXfrm>
        <a:off x="6287559" y="2184898"/>
        <a:ext cx="1163300" cy="530232"/>
      </dsp:txXfrm>
    </dsp:sp>
    <dsp:sp modelId="{2588A7FE-9485-4502-AC5D-17880725B6B1}">
      <dsp:nvSpPr>
        <dsp:cNvPr id="0" name=""/>
        <dsp:cNvSpPr/>
      </dsp:nvSpPr>
      <dsp:spPr>
        <a:xfrm>
          <a:off x="7340070" y="1816796"/>
          <a:ext cx="899999" cy="8999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5B795-4059-4780-BA5D-75AB469D88EC}">
      <dsp:nvSpPr>
        <dsp:cNvPr id="0" name=""/>
        <dsp:cNvSpPr/>
      </dsp:nvSpPr>
      <dsp:spPr>
        <a:xfrm>
          <a:off x="5175" y="8976"/>
          <a:ext cx="7194824" cy="19057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  <a:t>durchschnittlich 34 </a:t>
          </a:r>
          <a:r>
            <a:rPr lang="de-DE" sz="2800" kern="12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b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Unterricht in Grundkursen mit je 3 </a:t>
          </a:r>
          <a:r>
            <a:rPr lang="de-DE" sz="1800" kern="12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b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Spanisch als neu einsetzende Fremdsprache mit 4 </a:t>
          </a:r>
          <a:r>
            <a:rPr lang="de-DE" sz="1800" kern="12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60992" y="64793"/>
        <a:ext cx="7083190" cy="1794096"/>
      </dsp:txXfrm>
    </dsp:sp>
    <dsp:sp modelId="{2F5E0A26-F887-4091-BF18-E3160F6714DC}">
      <dsp:nvSpPr>
        <dsp:cNvPr id="0" name=""/>
        <dsp:cNvSpPr/>
      </dsp:nvSpPr>
      <dsp:spPr>
        <a:xfrm>
          <a:off x="9610" y="2092950"/>
          <a:ext cx="2266660" cy="1866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  <a:t>9 Kurse</a:t>
          </a:r>
          <a:b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aus dem Pflichtbereich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64265" y="2147605"/>
        <a:ext cx="2157350" cy="1756764"/>
      </dsp:txXfrm>
    </dsp:sp>
    <dsp:sp modelId="{DEE389B2-53BE-4866-B771-4BC88736C76E}">
      <dsp:nvSpPr>
        <dsp:cNvPr id="0" name=""/>
        <dsp:cNvSpPr/>
      </dsp:nvSpPr>
      <dsp:spPr>
        <a:xfrm>
          <a:off x="2466669" y="2092950"/>
          <a:ext cx="2266660" cy="1866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i="1" kern="1200" dirty="0" smtClean="0">
              <a:solidFill>
                <a:schemeClr val="bg1"/>
              </a:solidFill>
              <a:cs typeface="Times New Roman" pitchFamily="18" charset="0"/>
            </a:rPr>
            <a:t>1 Kurs</a:t>
          </a:r>
          <a:br>
            <a:rPr lang="de-DE" sz="2800" i="1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i="1" kern="1200" dirty="0" smtClean="0">
              <a:solidFill>
                <a:schemeClr val="bg1"/>
              </a:solidFill>
              <a:cs typeface="Times New Roman" pitchFamily="18" charset="0"/>
            </a:rPr>
            <a:t>aus dem Wahlbereich</a:t>
          </a:r>
          <a:endParaRPr lang="de-DE" sz="1800" i="1" kern="1200" dirty="0">
            <a:solidFill>
              <a:schemeClr val="bg1"/>
            </a:solidFill>
          </a:endParaRPr>
        </a:p>
      </dsp:txBody>
      <dsp:txXfrm>
        <a:off x="2521324" y="2147605"/>
        <a:ext cx="2157350" cy="1756764"/>
      </dsp:txXfrm>
    </dsp:sp>
    <dsp:sp modelId="{BA745E45-DAA3-4BFA-8486-48EE87FCBF21}">
      <dsp:nvSpPr>
        <dsp:cNvPr id="0" name=""/>
        <dsp:cNvSpPr/>
      </dsp:nvSpPr>
      <dsp:spPr>
        <a:xfrm>
          <a:off x="4923729" y="2092950"/>
          <a:ext cx="2266660" cy="1866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  <a:t>1 Kurs</a:t>
          </a:r>
          <a:br>
            <a:rPr lang="de-DE" sz="28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integrierte Vertiefungs-fächer</a:t>
          </a:r>
          <a:b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400" kern="1200" dirty="0" smtClean="0">
              <a:solidFill>
                <a:schemeClr val="bg1"/>
              </a:solidFill>
              <a:cs typeface="Times New Roman" pitchFamily="18" charset="0"/>
            </a:rPr>
            <a:t>(jeweils 4. </a:t>
          </a:r>
          <a:r>
            <a:rPr lang="de-DE" sz="1400" kern="1200" dirty="0" err="1" smtClean="0">
              <a:solidFill>
                <a:schemeClr val="bg1"/>
              </a:solidFill>
              <a:cs typeface="Times New Roman" pitchFamily="18" charset="0"/>
            </a:rPr>
            <a:t>WStd</a:t>
          </a:r>
          <a:r>
            <a:rPr lang="de-DE" sz="1400" kern="1200" dirty="0" smtClean="0">
              <a:solidFill>
                <a:schemeClr val="bg1"/>
              </a:solidFill>
              <a:cs typeface="Times New Roman" pitchFamily="18" charset="0"/>
            </a:rPr>
            <a:t>. </a:t>
          </a:r>
          <a:br>
            <a:rPr lang="de-DE" sz="14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1400" kern="1200" dirty="0" smtClean="0">
              <a:solidFill>
                <a:schemeClr val="bg1"/>
              </a:solidFill>
              <a:cs typeface="Times New Roman" pitchFamily="18" charset="0"/>
            </a:rPr>
            <a:t>D, M, E)</a:t>
          </a:r>
          <a:endParaRPr lang="de-DE" sz="1400" kern="1200" dirty="0" smtClean="0">
            <a:solidFill>
              <a:schemeClr val="bg1"/>
            </a:solidFill>
          </a:endParaRPr>
        </a:p>
      </dsp:txBody>
      <dsp:txXfrm>
        <a:off x="4978384" y="2147605"/>
        <a:ext cx="2157350" cy="1756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4DDA-3D59-4410-B1A3-7BD982C529BF}">
      <dsp:nvSpPr>
        <dsp:cNvPr id="0" name=""/>
        <dsp:cNvSpPr/>
      </dsp:nvSpPr>
      <dsp:spPr>
        <a:xfrm>
          <a:off x="0" y="0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Deutsch*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17046"/>
        <a:ext cx="7165908" cy="315102"/>
      </dsp:txXfrm>
    </dsp:sp>
    <dsp:sp modelId="{2226A126-6120-4553-A4AF-6FD6CBABB149}">
      <dsp:nvSpPr>
        <dsp:cNvPr id="0" name=""/>
        <dsp:cNvSpPr/>
      </dsp:nvSpPr>
      <dsp:spPr>
        <a:xfrm>
          <a:off x="0" y="362161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Mathematik*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379207"/>
        <a:ext cx="7165908" cy="315102"/>
      </dsp:txXfrm>
    </dsp:sp>
    <dsp:sp modelId="{4B358881-41A8-451C-A52B-8F27D70CAFE2}">
      <dsp:nvSpPr>
        <dsp:cNvPr id="0" name=""/>
        <dsp:cNvSpPr/>
      </dsp:nvSpPr>
      <dsp:spPr>
        <a:xfrm>
          <a:off x="0" y="722971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Englisch*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740017"/>
        <a:ext cx="7165908" cy="315102"/>
      </dsp:txXfrm>
    </dsp:sp>
    <dsp:sp modelId="{5EE16DF1-0C13-4E6D-92CB-82B18C303BF5}">
      <dsp:nvSpPr>
        <dsp:cNvPr id="0" name=""/>
        <dsp:cNvSpPr/>
      </dsp:nvSpPr>
      <dsp:spPr>
        <a:xfrm>
          <a:off x="0" y="1083781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Kunst </a:t>
          </a:r>
          <a:r>
            <a:rPr lang="de-DE" sz="1800" b="0" kern="1200" dirty="0" smtClean="0">
              <a:solidFill>
                <a:schemeClr val="bg1"/>
              </a:solidFill>
            </a:rPr>
            <a:t>oder</a:t>
          </a:r>
          <a:r>
            <a:rPr lang="de-DE" sz="1800" b="1" kern="1200" dirty="0" smtClean="0">
              <a:solidFill>
                <a:schemeClr val="bg1"/>
              </a:solidFill>
            </a:rPr>
            <a:t> Musik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1100827"/>
        <a:ext cx="7165908" cy="315102"/>
      </dsp:txXfrm>
    </dsp:sp>
    <dsp:sp modelId="{CC36E5CA-E97A-451E-BBA7-851982409723}">
      <dsp:nvSpPr>
        <dsp:cNvPr id="0" name=""/>
        <dsp:cNvSpPr/>
      </dsp:nvSpPr>
      <dsp:spPr>
        <a:xfrm>
          <a:off x="0" y="1444592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solidFill>
                <a:schemeClr val="bg1"/>
              </a:solidFill>
            </a:rPr>
            <a:t>ein </a:t>
          </a:r>
          <a:r>
            <a:rPr lang="de-DE" sz="1800" b="1" kern="1200" dirty="0" smtClean="0">
              <a:solidFill>
                <a:schemeClr val="bg1"/>
              </a:solidFill>
            </a:rPr>
            <a:t>gesellschaftswissenschaftliches Fach (GE*, SW*, EK, PA)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1461638"/>
        <a:ext cx="7165908" cy="315102"/>
      </dsp:txXfrm>
    </dsp:sp>
    <dsp:sp modelId="{0003C928-FB4E-4ECB-861D-22833077E9D0}">
      <dsp:nvSpPr>
        <dsp:cNvPr id="0" name=""/>
        <dsp:cNvSpPr/>
      </dsp:nvSpPr>
      <dsp:spPr>
        <a:xfrm>
          <a:off x="0" y="1805402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Biologie*, Physik </a:t>
          </a:r>
          <a:r>
            <a:rPr lang="de-DE" sz="1800" b="0" kern="1200" dirty="0" smtClean="0">
              <a:solidFill>
                <a:schemeClr val="bg1"/>
              </a:solidFill>
            </a:rPr>
            <a:t>oder</a:t>
          </a:r>
          <a:r>
            <a:rPr lang="de-DE" sz="1800" b="1" kern="1200" dirty="0" smtClean="0">
              <a:solidFill>
                <a:schemeClr val="bg1"/>
              </a:solidFill>
            </a:rPr>
            <a:t> Chemie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1822448"/>
        <a:ext cx="7165908" cy="315102"/>
      </dsp:txXfrm>
    </dsp:sp>
    <dsp:sp modelId="{458629F5-81EE-47F6-B800-B58CBD78652B}">
      <dsp:nvSpPr>
        <dsp:cNvPr id="0" name=""/>
        <dsp:cNvSpPr/>
      </dsp:nvSpPr>
      <dsp:spPr>
        <a:xfrm>
          <a:off x="0" y="2166212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Religionslehre</a:t>
          </a:r>
          <a:r>
            <a:rPr lang="de-DE" sz="1800" kern="1200" dirty="0" smtClean="0">
              <a:solidFill>
                <a:schemeClr val="bg1"/>
              </a:solidFill>
            </a:rPr>
            <a:t>, ersatzweise </a:t>
          </a:r>
          <a:r>
            <a:rPr lang="de-DE" sz="1800" b="1" kern="1200" dirty="0" smtClean="0">
              <a:solidFill>
                <a:schemeClr val="bg1"/>
              </a:solidFill>
            </a:rPr>
            <a:t>Philosophie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2183258"/>
        <a:ext cx="7165908" cy="315102"/>
      </dsp:txXfrm>
    </dsp:sp>
    <dsp:sp modelId="{8FB538D2-BCC4-4CFE-A222-A9E6EFDE242E}">
      <dsp:nvSpPr>
        <dsp:cNvPr id="0" name=""/>
        <dsp:cNvSpPr/>
      </dsp:nvSpPr>
      <dsp:spPr>
        <a:xfrm>
          <a:off x="0" y="2527023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Sport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2544069"/>
        <a:ext cx="7165908" cy="315102"/>
      </dsp:txXfrm>
    </dsp:sp>
    <dsp:sp modelId="{5B6603A0-9D24-4C9B-A6C4-7921379FFD70}">
      <dsp:nvSpPr>
        <dsp:cNvPr id="0" name=""/>
        <dsp:cNvSpPr/>
      </dsp:nvSpPr>
      <dsp:spPr>
        <a:xfrm>
          <a:off x="0" y="2887833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solidFill>
                <a:schemeClr val="bg1"/>
              </a:solidFill>
            </a:rPr>
            <a:t>weitere</a:t>
          </a:r>
          <a:r>
            <a:rPr lang="de-DE" sz="1800" b="1" kern="1200" dirty="0" smtClean="0">
              <a:solidFill>
                <a:schemeClr val="bg1"/>
              </a:solidFill>
            </a:rPr>
            <a:t> NW (</a:t>
          </a:r>
          <a:r>
            <a:rPr lang="de-DE" sz="1800" b="0" kern="1200" dirty="0" smtClean="0">
              <a:solidFill>
                <a:schemeClr val="bg1"/>
              </a:solidFill>
            </a:rPr>
            <a:t>einschl</a:t>
          </a:r>
          <a:r>
            <a:rPr lang="de-DE" sz="1800" b="1" kern="1200" dirty="0" smtClean="0">
              <a:solidFill>
                <a:schemeClr val="bg1"/>
              </a:solidFill>
            </a:rPr>
            <a:t>. Informatik</a:t>
          </a:r>
          <a:r>
            <a:rPr lang="de-DE" sz="1800" b="0" kern="1200" dirty="0" smtClean="0">
              <a:solidFill>
                <a:schemeClr val="bg1"/>
              </a:solidFill>
            </a:rPr>
            <a:t>) oder weitere </a:t>
          </a:r>
          <a:r>
            <a:rPr lang="de-DE" sz="1800" b="1" kern="1200" dirty="0" smtClean="0">
              <a:solidFill>
                <a:schemeClr val="bg1"/>
              </a:solidFill>
            </a:rPr>
            <a:t>Fremdsprache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2904879"/>
        <a:ext cx="7165908" cy="315102"/>
      </dsp:txXfrm>
    </dsp:sp>
    <dsp:sp modelId="{E4CD8836-98B9-4143-81A4-D5E4D109E0EB}">
      <dsp:nvSpPr>
        <dsp:cNvPr id="0" name=""/>
        <dsp:cNvSpPr/>
      </dsp:nvSpPr>
      <dsp:spPr>
        <a:xfrm>
          <a:off x="0" y="3248644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2. </a:t>
          </a:r>
          <a:r>
            <a:rPr lang="de-DE" sz="1800" b="0" kern="1200" dirty="0" smtClean="0">
              <a:solidFill>
                <a:schemeClr val="bg1"/>
              </a:solidFill>
            </a:rPr>
            <a:t>Fremdsprache (siehe nächstes Bild)</a:t>
          </a:r>
          <a:endParaRPr lang="de-DE" sz="1800" b="0" kern="1200" dirty="0">
            <a:solidFill>
              <a:schemeClr val="bg1"/>
            </a:solidFill>
          </a:endParaRPr>
        </a:p>
      </dsp:txBody>
      <dsp:txXfrm>
        <a:off x="17046" y="3265690"/>
        <a:ext cx="7165908" cy="315102"/>
      </dsp:txXfrm>
    </dsp:sp>
    <dsp:sp modelId="{7151FB5B-903A-44F7-BD73-9D717145986C}">
      <dsp:nvSpPr>
        <dsp:cNvPr id="0" name=""/>
        <dsp:cNvSpPr/>
      </dsp:nvSpPr>
      <dsp:spPr>
        <a:xfrm>
          <a:off x="0" y="3609454"/>
          <a:ext cx="7200000" cy="349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* Leistungskursfächer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046" y="3626500"/>
        <a:ext cx="7165908" cy="315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B1A34-3FAC-40E9-9FC7-8651A8F72C2A}">
      <dsp:nvSpPr>
        <dsp:cNvPr id="0" name=""/>
        <dsp:cNvSpPr/>
      </dsp:nvSpPr>
      <dsp:spPr>
        <a:xfrm>
          <a:off x="0" y="0"/>
          <a:ext cx="3456000" cy="72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accent4">
                  <a:lumMod val="50000"/>
                </a:schemeClr>
              </a:solidFill>
            </a:rPr>
            <a:t>Spanisch</a:t>
          </a:r>
          <a:endParaRPr lang="de-DE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088" y="21088"/>
        <a:ext cx="3413824" cy="677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3A174-B233-4AAE-9BB7-C4A1E1D9F2DB}">
      <dsp:nvSpPr>
        <dsp:cNvPr id="0" name=""/>
        <dsp:cNvSpPr/>
      </dsp:nvSpPr>
      <dsp:spPr>
        <a:xfrm>
          <a:off x="0" y="0"/>
          <a:ext cx="2880000" cy="72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accent4">
                  <a:lumMod val="50000"/>
                </a:schemeClr>
              </a:solidFill>
            </a:rPr>
            <a:t>Latein</a:t>
          </a:r>
          <a:endParaRPr lang="de-DE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088" y="21088"/>
        <a:ext cx="2837824" cy="6778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4504-8478-498F-A8E3-2D9D383586E9}">
      <dsp:nvSpPr>
        <dsp:cNvPr id="0" name=""/>
        <dsp:cNvSpPr/>
      </dsp:nvSpPr>
      <dsp:spPr>
        <a:xfrm>
          <a:off x="0" y="0"/>
          <a:ext cx="2880000" cy="72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accent4">
                  <a:lumMod val="50000"/>
                </a:schemeClr>
              </a:solidFill>
            </a:rPr>
            <a:t>Spanisch|Französisch</a:t>
          </a:r>
          <a:endParaRPr lang="de-DE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088" y="21088"/>
        <a:ext cx="2837824" cy="6778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6D948-F133-4978-A742-0973D3D18970}">
      <dsp:nvSpPr>
        <dsp:cNvPr id="0" name=""/>
        <dsp:cNvSpPr/>
      </dsp:nvSpPr>
      <dsp:spPr>
        <a:xfrm>
          <a:off x="17" y="646"/>
          <a:ext cx="3599964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</a:rPr>
            <a:t>2. Fremdsprache</a:t>
          </a:r>
          <a:br>
            <a:rPr lang="de-DE" sz="1800" kern="1200" dirty="0" smtClean="0">
              <a:solidFill>
                <a:schemeClr val="bg1"/>
              </a:solidFill>
            </a:rPr>
          </a:br>
          <a:r>
            <a:rPr lang="de-DE" sz="1800" kern="1200" dirty="0" smtClean="0">
              <a:solidFill>
                <a:schemeClr val="bg1"/>
              </a:solidFill>
            </a:rPr>
            <a:t> in der Sekundarstufe I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24961" y="25590"/>
        <a:ext cx="3550076" cy="801772"/>
      </dsp:txXfrm>
    </dsp:sp>
    <dsp:sp modelId="{4FD3B71C-877C-4154-B507-9B2B6151B14D}">
      <dsp:nvSpPr>
        <dsp:cNvPr id="0" name=""/>
        <dsp:cNvSpPr/>
      </dsp:nvSpPr>
      <dsp:spPr>
        <a:xfrm>
          <a:off x="0" y="948339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5</a:t>
          </a:r>
          <a:endParaRPr lang="de-DE" sz="1600" kern="1200" dirty="0"/>
        </a:p>
      </dsp:txBody>
      <dsp:txXfrm>
        <a:off x="16424" y="964763"/>
        <a:ext cx="527894" cy="818812"/>
      </dsp:txXfrm>
    </dsp:sp>
    <dsp:sp modelId="{692B1E73-E263-4ECD-8DF8-581C543FCB5A}">
      <dsp:nvSpPr>
        <dsp:cNvPr id="0" name=""/>
        <dsp:cNvSpPr/>
      </dsp:nvSpPr>
      <dsp:spPr>
        <a:xfrm>
          <a:off x="607862" y="947692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6</a:t>
          </a:r>
          <a:endParaRPr lang="de-DE" sz="1600" kern="1200" dirty="0"/>
        </a:p>
      </dsp:txBody>
      <dsp:txXfrm>
        <a:off x="624286" y="964116"/>
        <a:ext cx="527894" cy="818812"/>
      </dsp:txXfrm>
    </dsp:sp>
    <dsp:sp modelId="{EC18EAE1-6F21-4069-9140-26E4E2CC4D5C}">
      <dsp:nvSpPr>
        <dsp:cNvPr id="0" name=""/>
        <dsp:cNvSpPr/>
      </dsp:nvSpPr>
      <dsp:spPr>
        <a:xfrm>
          <a:off x="1215706" y="947692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7</a:t>
          </a:r>
          <a:endParaRPr lang="de-DE" sz="1600" kern="1200" dirty="0"/>
        </a:p>
      </dsp:txBody>
      <dsp:txXfrm>
        <a:off x="1232130" y="964116"/>
        <a:ext cx="527894" cy="818812"/>
      </dsp:txXfrm>
    </dsp:sp>
    <dsp:sp modelId="{EC1C5018-5F98-42E6-9FE5-142A5C3C96D8}">
      <dsp:nvSpPr>
        <dsp:cNvPr id="0" name=""/>
        <dsp:cNvSpPr/>
      </dsp:nvSpPr>
      <dsp:spPr>
        <a:xfrm>
          <a:off x="1823551" y="947692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8</a:t>
          </a:r>
          <a:endParaRPr lang="de-DE" sz="1600" kern="1200" dirty="0"/>
        </a:p>
      </dsp:txBody>
      <dsp:txXfrm>
        <a:off x="1839975" y="964116"/>
        <a:ext cx="527894" cy="818812"/>
      </dsp:txXfrm>
    </dsp:sp>
    <dsp:sp modelId="{CB6A82DA-52FB-4CC9-8FC4-329394E5ABE0}">
      <dsp:nvSpPr>
        <dsp:cNvPr id="0" name=""/>
        <dsp:cNvSpPr/>
      </dsp:nvSpPr>
      <dsp:spPr>
        <a:xfrm>
          <a:off x="2431395" y="947692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9</a:t>
          </a:r>
          <a:endParaRPr lang="de-DE" sz="1600" kern="1200" dirty="0"/>
        </a:p>
      </dsp:txBody>
      <dsp:txXfrm>
        <a:off x="2447819" y="964116"/>
        <a:ext cx="527894" cy="818812"/>
      </dsp:txXfrm>
    </dsp:sp>
    <dsp:sp modelId="{D71153CF-122F-4F0F-947E-F0258197BC95}">
      <dsp:nvSpPr>
        <dsp:cNvPr id="0" name=""/>
        <dsp:cNvSpPr/>
      </dsp:nvSpPr>
      <dsp:spPr>
        <a:xfrm>
          <a:off x="3039240" y="947692"/>
          <a:ext cx="56074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10</a:t>
          </a:r>
          <a:endParaRPr lang="de-DE" sz="1600" kern="1200" dirty="0"/>
        </a:p>
      </dsp:txBody>
      <dsp:txXfrm>
        <a:off x="3055664" y="964116"/>
        <a:ext cx="527894" cy="8188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840AF-DD69-49BE-BD45-4C46C6FBB2A8}">
      <dsp:nvSpPr>
        <dsp:cNvPr id="0" name=""/>
        <dsp:cNvSpPr/>
      </dsp:nvSpPr>
      <dsp:spPr>
        <a:xfrm>
          <a:off x="2587" y="5419"/>
          <a:ext cx="3597412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</a:rPr>
            <a:t>2.</a:t>
          </a:r>
          <a:r>
            <a:rPr lang="de-DE" sz="1800" kern="1200" baseline="0" dirty="0" smtClean="0">
              <a:solidFill>
                <a:schemeClr val="bg1"/>
              </a:solidFill>
            </a:rPr>
            <a:t> Fremdsprache</a:t>
          </a:r>
          <a:br>
            <a:rPr lang="de-DE" sz="1800" kern="1200" baseline="0" dirty="0" smtClean="0">
              <a:solidFill>
                <a:schemeClr val="bg1"/>
              </a:solidFill>
            </a:rPr>
          </a:br>
          <a:r>
            <a:rPr lang="de-DE" sz="1800" kern="1200" baseline="0" dirty="0" smtClean="0">
              <a:solidFill>
                <a:schemeClr val="bg1"/>
              </a:solidFill>
            </a:rPr>
            <a:t> in der Sekundarstufe II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27531" y="30363"/>
        <a:ext cx="3547524" cy="801772"/>
      </dsp:txXfrm>
    </dsp:sp>
    <dsp:sp modelId="{6F8E55E6-E2A7-48BE-B26A-DFC321E3A64D}">
      <dsp:nvSpPr>
        <dsp:cNvPr id="0" name=""/>
        <dsp:cNvSpPr/>
      </dsp:nvSpPr>
      <dsp:spPr>
        <a:xfrm>
          <a:off x="1293" y="947692"/>
          <a:ext cx="1135546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EF</a:t>
          </a:r>
          <a:br>
            <a:rPr lang="de-DE" sz="1600" kern="1200" dirty="0" smtClean="0"/>
          </a:br>
          <a:r>
            <a:rPr lang="de-DE" sz="1400" kern="1200" dirty="0" smtClean="0"/>
            <a:t>(11)</a:t>
          </a:r>
          <a:endParaRPr lang="de-DE" sz="1400" kern="1200" dirty="0"/>
        </a:p>
      </dsp:txBody>
      <dsp:txXfrm>
        <a:off x="26237" y="972636"/>
        <a:ext cx="1085658" cy="801772"/>
      </dsp:txXfrm>
    </dsp:sp>
    <dsp:sp modelId="{929F69EA-5CA8-4285-BF92-620497A23B1E}">
      <dsp:nvSpPr>
        <dsp:cNvPr id="0" name=""/>
        <dsp:cNvSpPr/>
      </dsp:nvSpPr>
      <dsp:spPr>
        <a:xfrm>
          <a:off x="1232226" y="947692"/>
          <a:ext cx="1135546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 Q1</a:t>
          </a:r>
          <a:br>
            <a:rPr lang="de-DE" sz="1600" kern="1200" dirty="0" smtClean="0"/>
          </a:br>
          <a:r>
            <a:rPr lang="de-DE" sz="1400" kern="1200" dirty="0" smtClean="0"/>
            <a:t>(12)</a:t>
          </a:r>
          <a:endParaRPr lang="de-DE" sz="1400" kern="1200" dirty="0"/>
        </a:p>
      </dsp:txBody>
      <dsp:txXfrm>
        <a:off x="1257170" y="972636"/>
        <a:ext cx="1085658" cy="801772"/>
      </dsp:txXfrm>
    </dsp:sp>
    <dsp:sp modelId="{4A62DC74-FD54-433A-8183-4BBEE5837E4C}">
      <dsp:nvSpPr>
        <dsp:cNvPr id="0" name=""/>
        <dsp:cNvSpPr/>
      </dsp:nvSpPr>
      <dsp:spPr>
        <a:xfrm>
          <a:off x="2463159" y="947692"/>
          <a:ext cx="1135546" cy="851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Jg.Q2</a:t>
          </a:r>
          <a:br>
            <a:rPr lang="de-DE" sz="1600" kern="1200" dirty="0" smtClean="0"/>
          </a:br>
          <a:r>
            <a:rPr lang="de-DE" sz="1400" kern="1200" dirty="0" smtClean="0"/>
            <a:t>(13)</a:t>
          </a:r>
          <a:endParaRPr lang="de-DE" sz="1400" kern="1200" dirty="0"/>
        </a:p>
      </dsp:txBody>
      <dsp:txXfrm>
        <a:off x="2488103" y="972636"/>
        <a:ext cx="1085658" cy="8017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AE9B7-617A-4F61-95FE-76717DE78A5E}">
      <dsp:nvSpPr>
        <dsp:cNvPr id="0" name=""/>
        <dsp:cNvSpPr/>
      </dsp:nvSpPr>
      <dsp:spPr>
        <a:xfrm>
          <a:off x="0" y="0"/>
          <a:ext cx="1152000" cy="72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Latinum</a:t>
          </a:r>
          <a:endParaRPr lang="de-DE" sz="2000" b="1" kern="1200" dirty="0">
            <a:solidFill>
              <a:srgbClr val="0000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sp:txBody>
      <dsp:txXfrm>
        <a:off x="21088" y="21088"/>
        <a:ext cx="1109824" cy="6778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195C0-A1A7-4C5C-9FD3-65AC7FF9FF05}">
      <dsp:nvSpPr>
        <dsp:cNvPr id="0" name=""/>
        <dsp:cNvSpPr/>
      </dsp:nvSpPr>
      <dsp:spPr>
        <a:xfrm>
          <a:off x="0" y="809"/>
          <a:ext cx="7200000" cy="3816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Arial" charset="0"/>
            </a:rPr>
            <a:t>Aufgabenfeld I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8631" y="19440"/>
        <a:ext cx="7162738" cy="344386"/>
      </dsp:txXfrm>
    </dsp:sp>
    <dsp:sp modelId="{3BAA0BD8-C7C2-4EE8-8E77-629E0722C769}">
      <dsp:nvSpPr>
        <dsp:cNvPr id="0" name=""/>
        <dsp:cNvSpPr/>
      </dsp:nvSpPr>
      <dsp:spPr>
        <a:xfrm>
          <a:off x="0" y="382458"/>
          <a:ext cx="7200000" cy="41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Spanisch*</a:t>
          </a:r>
        </a:p>
      </dsp:txBody>
      <dsp:txXfrm>
        <a:off x="0" y="382458"/>
        <a:ext cx="7200000" cy="417554"/>
      </dsp:txXfrm>
    </dsp:sp>
    <dsp:sp modelId="{27CBA309-3E3C-4CAC-8011-4BA7130A50EE}">
      <dsp:nvSpPr>
        <dsp:cNvPr id="0" name=""/>
        <dsp:cNvSpPr/>
      </dsp:nvSpPr>
      <dsp:spPr>
        <a:xfrm>
          <a:off x="0" y="800013"/>
          <a:ext cx="7200000" cy="3933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Arial" charset="0"/>
            </a:rPr>
            <a:t>Aufgabenfeld II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9200" y="819213"/>
        <a:ext cx="7161600" cy="354919"/>
      </dsp:txXfrm>
    </dsp:sp>
    <dsp:sp modelId="{419DD4E5-CD03-4FC1-A7C9-65A4B00F7473}">
      <dsp:nvSpPr>
        <dsp:cNvPr id="0" name=""/>
        <dsp:cNvSpPr/>
      </dsp:nvSpPr>
      <dsp:spPr>
        <a:xfrm>
          <a:off x="0" y="1193332"/>
          <a:ext cx="7200000" cy="148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Geschichte*</a:t>
          </a:r>
          <a:endParaRPr lang="de-DE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Geographie*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Philosophie*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Sozialwissenschaften*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Erziehungswissenschaften</a:t>
          </a:r>
          <a:r>
            <a:rPr lang="de-DE" sz="1600" kern="1200" dirty="0" smtClean="0">
              <a:cs typeface="Arial" charset="0"/>
            </a:rPr>
            <a:t>*</a:t>
          </a:r>
        </a:p>
      </dsp:txBody>
      <dsp:txXfrm>
        <a:off x="0" y="1193332"/>
        <a:ext cx="7200000" cy="1481219"/>
      </dsp:txXfrm>
    </dsp:sp>
    <dsp:sp modelId="{92ED754D-4D02-44E7-9279-8020B7D777AF}">
      <dsp:nvSpPr>
        <dsp:cNvPr id="0" name=""/>
        <dsp:cNvSpPr/>
      </dsp:nvSpPr>
      <dsp:spPr>
        <a:xfrm>
          <a:off x="0" y="2674551"/>
          <a:ext cx="7200000" cy="3803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Arial" charset="0"/>
            </a:rPr>
            <a:t>Aufgabenfeld III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8567" y="2693118"/>
        <a:ext cx="7162866" cy="343203"/>
      </dsp:txXfrm>
    </dsp:sp>
    <dsp:sp modelId="{D5ED8987-01BE-4C54-8689-1464D2A5F39B}">
      <dsp:nvSpPr>
        <dsp:cNvPr id="0" name=""/>
        <dsp:cNvSpPr/>
      </dsp:nvSpPr>
      <dsp:spPr>
        <a:xfrm>
          <a:off x="0" y="3054889"/>
          <a:ext cx="7200000" cy="90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Physik*</a:t>
          </a:r>
          <a:endParaRPr lang="de-DE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Biologie*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Chemie*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600" kern="1200" dirty="0" smtClean="0">
              <a:solidFill>
                <a:schemeClr val="bg1"/>
              </a:solidFill>
              <a:cs typeface="Arial" charset="0"/>
            </a:rPr>
            <a:t>Informatik*</a:t>
          </a:r>
        </a:p>
      </dsp:txBody>
      <dsp:txXfrm>
        <a:off x="0" y="3054889"/>
        <a:ext cx="7200000" cy="904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0F46B-22A0-4703-B379-56937F8C0BE5}">
      <dsp:nvSpPr>
        <dsp:cNvPr id="0" name=""/>
        <dsp:cNvSpPr/>
      </dsp:nvSpPr>
      <dsp:spPr>
        <a:xfrm>
          <a:off x="0" y="86948"/>
          <a:ext cx="7200000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</a:rPr>
            <a:t>Die dreijährige gymnasiale Oberstufe: 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42950" y="129898"/>
        <a:ext cx="7114100" cy="793940"/>
      </dsp:txXfrm>
    </dsp:sp>
    <dsp:sp modelId="{9C4F697B-A513-4C02-B96D-AB53D91DA2FA}">
      <dsp:nvSpPr>
        <dsp:cNvPr id="0" name=""/>
        <dsp:cNvSpPr/>
      </dsp:nvSpPr>
      <dsp:spPr>
        <a:xfrm>
          <a:off x="0" y="1119566"/>
          <a:ext cx="7200000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Die gymnasiale Oberstufen der Gesamtschule und der Gymnasien sind gleichgestellt.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42950" y="1162516"/>
        <a:ext cx="7114100" cy="793940"/>
      </dsp:txXfrm>
    </dsp:sp>
    <dsp:sp modelId="{196CE3A3-F710-4EE5-8206-7ED0CF8D4F2A}">
      <dsp:nvSpPr>
        <dsp:cNvPr id="0" name=""/>
        <dsp:cNvSpPr/>
      </dsp:nvSpPr>
      <dsp:spPr>
        <a:xfrm>
          <a:off x="0" y="2047680"/>
          <a:ext cx="7200000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Es gelten dieselbe Richtlinien, Ausbildungs- und Prüfungs-ordnungen. Das Zentralabitur gilt für alle gleichermaßen.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42950" y="2090630"/>
        <a:ext cx="7114100" cy="793940"/>
      </dsp:txXfrm>
    </dsp:sp>
    <dsp:sp modelId="{565F24BF-6A8F-4BE9-A5F5-771CC329B1CE}">
      <dsp:nvSpPr>
        <dsp:cNvPr id="0" name=""/>
        <dsp:cNvSpPr/>
      </dsp:nvSpPr>
      <dsp:spPr>
        <a:xfrm>
          <a:off x="0" y="3062880"/>
          <a:ext cx="7200000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Es können dieselben Abschlüsse erzielt werden: </a:t>
          </a:r>
          <a:b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Abitur &amp; Fachhochschulreife</a:t>
          </a:r>
          <a:r>
            <a:rPr lang="de-DE" sz="2000" kern="1200" dirty="0" smtClean="0">
              <a:solidFill>
                <a:schemeClr val="bg1"/>
              </a:solidFill>
            </a:rPr>
            <a:t>.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42950" y="3105830"/>
        <a:ext cx="7114100" cy="7939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D975E-628F-4AFD-9E06-77F3E77EBAA0}">
      <dsp:nvSpPr>
        <dsp:cNvPr id="0" name=""/>
        <dsp:cNvSpPr/>
      </dsp:nvSpPr>
      <dsp:spPr>
        <a:xfrm>
          <a:off x="0" y="0"/>
          <a:ext cx="7200000" cy="310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</a:rPr>
            <a:t>34 </a:t>
          </a:r>
          <a:r>
            <a:rPr lang="de-DE" sz="1800" kern="1200" dirty="0" err="1" smtClean="0">
              <a:solidFill>
                <a:schemeClr val="bg1"/>
              </a:solidFill>
            </a:rPr>
            <a:t>WStd</a:t>
          </a:r>
          <a:r>
            <a:rPr lang="de-DE" sz="1800" kern="1200" dirty="0" smtClean="0">
              <a:solidFill>
                <a:schemeClr val="bg1"/>
              </a:solidFill>
            </a:rPr>
            <a:t>.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5152" y="15152"/>
        <a:ext cx="7169696" cy="2800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E562-17C5-490E-AB33-404D4B180BF1}">
      <dsp:nvSpPr>
        <dsp:cNvPr id="0" name=""/>
        <dsp:cNvSpPr/>
      </dsp:nvSpPr>
      <dsp:spPr>
        <a:xfrm>
          <a:off x="0" y="1010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bg1"/>
              </a:solidFill>
              <a:cs typeface="Times New Roman" pitchFamily="18" charset="0"/>
            </a:rPr>
            <a:t>Pflichtbfach</a:t>
          </a: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 Deutsch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5498" y="16508"/>
        <a:ext cx="3929004" cy="286492"/>
      </dsp:txXfrm>
    </dsp:sp>
    <dsp:sp modelId="{97039F9E-3E22-4DF4-906C-8D4A0AB4089A}">
      <dsp:nvSpPr>
        <dsp:cNvPr id="0" name=""/>
        <dsp:cNvSpPr/>
      </dsp:nvSpPr>
      <dsp:spPr>
        <a:xfrm>
          <a:off x="0" y="329059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Mathematik</a:t>
          </a:r>
        </a:p>
      </dsp:txBody>
      <dsp:txXfrm>
        <a:off x="15498" y="344557"/>
        <a:ext cx="3929004" cy="286492"/>
      </dsp:txXfrm>
    </dsp:sp>
    <dsp:sp modelId="{EADFEC10-350D-4374-8A7D-1A0E7755D1FE}">
      <dsp:nvSpPr>
        <dsp:cNvPr id="0" name=""/>
        <dsp:cNvSpPr/>
      </dsp:nvSpPr>
      <dsp:spPr>
        <a:xfrm>
          <a:off x="0" y="657108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1. Fremdsprache</a:t>
          </a:r>
        </a:p>
      </dsp:txBody>
      <dsp:txXfrm>
        <a:off x="15498" y="672606"/>
        <a:ext cx="3929004" cy="286492"/>
      </dsp:txXfrm>
    </dsp:sp>
    <dsp:sp modelId="{5D8F1CBA-B53C-445F-A969-08137AEA6ACD}">
      <dsp:nvSpPr>
        <dsp:cNvPr id="0" name=""/>
        <dsp:cNvSpPr/>
      </dsp:nvSpPr>
      <dsp:spPr>
        <a:xfrm>
          <a:off x="0" y="985157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Kunst o. Musik</a:t>
          </a:r>
        </a:p>
      </dsp:txBody>
      <dsp:txXfrm>
        <a:off x="15498" y="1000655"/>
        <a:ext cx="3929004" cy="286492"/>
      </dsp:txXfrm>
    </dsp:sp>
    <dsp:sp modelId="{15935B12-86EA-4262-B60B-74D3D7FF2BA0}">
      <dsp:nvSpPr>
        <dsp:cNvPr id="0" name=""/>
        <dsp:cNvSpPr/>
      </dsp:nvSpPr>
      <dsp:spPr>
        <a:xfrm>
          <a:off x="0" y="1313206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Pflichtbereich II. Aufgabenfeld</a:t>
          </a:r>
        </a:p>
      </dsp:txBody>
      <dsp:txXfrm>
        <a:off x="15498" y="1328704"/>
        <a:ext cx="3929004" cy="286492"/>
      </dsp:txXfrm>
    </dsp:sp>
    <dsp:sp modelId="{6F4144E7-D70D-4B5E-A043-DE286D861594}">
      <dsp:nvSpPr>
        <dsp:cNvPr id="0" name=""/>
        <dsp:cNvSpPr/>
      </dsp:nvSpPr>
      <dsp:spPr>
        <a:xfrm>
          <a:off x="0" y="1641255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Pflichtbereich III. Aufgabenfeld</a:t>
          </a:r>
        </a:p>
      </dsp:txBody>
      <dsp:txXfrm>
        <a:off x="15498" y="1656753"/>
        <a:ext cx="3929004" cy="286492"/>
      </dsp:txXfrm>
    </dsp:sp>
    <dsp:sp modelId="{893B86B7-F73D-46E3-9918-5BEADB444985}">
      <dsp:nvSpPr>
        <dsp:cNvPr id="0" name=""/>
        <dsp:cNvSpPr/>
      </dsp:nvSpPr>
      <dsp:spPr>
        <a:xfrm>
          <a:off x="0" y="1969305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</a:t>
          </a:r>
          <a:r>
            <a:rPr lang="de-DE" sz="1800" kern="1200" dirty="0" err="1" smtClean="0">
              <a:solidFill>
                <a:schemeClr val="bg1"/>
              </a:solidFill>
              <a:cs typeface="Times New Roman" pitchFamily="18" charset="0"/>
            </a:rPr>
            <a:t>Religion|Philosophie</a:t>
          </a:r>
          <a:endParaRPr lang="de-DE" sz="1800" kern="1200" dirty="0" smtClean="0">
            <a:solidFill>
              <a:schemeClr val="bg1"/>
            </a:solidFill>
            <a:cs typeface="Times New Roman" pitchFamily="18" charset="0"/>
          </a:endParaRPr>
        </a:p>
      </dsp:txBody>
      <dsp:txXfrm>
        <a:off x="15498" y="1984803"/>
        <a:ext cx="3929004" cy="286492"/>
      </dsp:txXfrm>
    </dsp:sp>
    <dsp:sp modelId="{0170ED27-9CF0-4A4B-9C2A-06B011FB7121}">
      <dsp:nvSpPr>
        <dsp:cNvPr id="0" name=""/>
        <dsp:cNvSpPr/>
      </dsp:nvSpPr>
      <dsp:spPr>
        <a:xfrm>
          <a:off x="0" y="2297354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Sport</a:t>
          </a:r>
        </a:p>
      </dsp:txBody>
      <dsp:txXfrm>
        <a:off x="15498" y="2312852"/>
        <a:ext cx="3929004" cy="286492"/>
      </dsp:txXfrm>
    </dsp:sp>
    <dsp:sp modelId="{6B36D026-9514-49C5-A7DD-78A0AEED2870}">
      <dsp:nvSpPr>
        <dsp:cNvPr id="0" name=""/>
        <dsp:cNvSpPr/>
      </dsp:nvSpPr>
      <dsp:spPr>
        <a:xfrm>
          <a:off x="0" y="2625403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Pflichtfach weitere </a:t>
          </a:r>
          <a:r>
            <a:rPr lang="de-DE" sz="1800" kern="1200" dirty="0" err="1" smtClean="0">
              <a:solidFill>
                <a:schemeClr val="bg1"/>
              </a:solidFill>
              <a:cs typeface="Times New Roman" pitchFamily="18" charset="0"/>
            </a:rPr>
            <a:t>Nw</a:t>
          </a: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.|Sprache</a:t>
          </a:r>
        </a:p>
      </dsp:txBody>
      <dsp:txXfrm>
        <a:off x="15498" y="2640901"/>
        <a:ext cx="3929004" cy="286492"/>
      </dsp:txXfrm>
    </dsp:sp>
    <dsp:sp modelId="{610181C3-6FE4-4359-9B65-BF0018458FBA}">
      <dsp:nvSpPr>
        <dsp:cNvPr id="0" name=""/>
        <dsp:cNvSpPr/>
      </dsp:nvSpPr>
      <dsp:spPr>
        <a:xfrm>
          <a:off x="0" y="2953452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Wahlbereich</a:t>
          </a:r>
        </a:p>
      </dsp:txBody>
      <dsp:txXfrm>
        <a:off x="15498" y="2968950"/>
        <a:ext cx="3929004" cy="286492"/>
      </dsp:txXfrm>
    </dsp:sp>
    <dsp:sp modelId="{05302AB1-0331-4596-AD67-398D62ED3318}">
      <dsp:nvSpPr>
        <dsp:cNvPr id="0" name=""/>
        <dsp:cNvSpPr/>
      </dsp:nvSpPr>
      <dsp:spPr>
        <a:xfrm>
          <a:off x="0" y="3281501"/>
          <a:ext cx="3960000" cy="317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  <a:cs typeface="Times New Roman" pitchFamily="18" charset="0"/>
            </a:rPr>
            <a:t>Integriertes Vertiefungsfach</a:t>
          </a:r>
        </a:p>
      </dsp:txBody>
      <dsp:txXfrm>
        <a:off x="15498" y="3296999"/>
        <a:ext cx="3929004" cy="2864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25B16-C371-4384-A0ED-0AC51BCB7C51}">
      <dsp:nvSpPr>
        <dsp:cNvPr id="0" name=""/>
        <dsp:cNvSpPr/>
      </dsp:nvSpPr>
      <dsp:spPr>
        <a:xfrm>
          <a:off x="0" y="366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Deutsch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  <a:endParaRPr lang="de-DE" sz="1800" kern="1200" dirty="0"/>
        </a:p>
      </dsp:txBody>
      <dsp:txXfrm>
        <a:off x="15692" y="16058"/>
        <a:ext cx="2128616" cy="290065"/>
      </dsp:txXfrm>
    </dsp:sp>
    <dsp:sp modelId="{4569E3EE-01F0-4BF3-A630-667FC7BEE1D7}">
      <dsp:nvSpPr>
        <dsp:cNvPr id="0" name=""/>
        <dsp:cNvSpPr/>
      </dsp:nvSpPr>
      <dsp:spPr>
        <a:xfrm>
          <a:off x="0" y="328148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Mathematik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sp:txBody>
      <dsp:txXfrm>
        <a:off x="15692" y="343840"/>
        <a:ext cx="2128616" cy="290065"/>
      </dsp:txXfrm>
    </dsp:sp>
    <dsp:sp modelId="{5BBC3421-BCB3-41AF-B97F-E486488EAC78}">
      <dsp:nvSpPr>
        <dsp:cNvPr id="0" name=""/>
        <dsp:cNvSpPr/>
      </dsp:nvSpPr>
      <dsp:spPr>
        <a:xfrm>
          <a:off x="0" y="655929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Englisch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sp:txBody>
      <dsp:txXfrm>
        <a:off x="15692" y="671621"/>
        <a:ext cx="2128616" cy="290065"/>
      </dsp:txXfrm>
    </dsp:sp>
    <dsp:sp modelId="{3938316C-A274-409C-B314-D01640FC8341}">
      <dsp:nvSpPr>
        <dsp:cNvPr id="0" name=""/>
        <dsp:cNvSpPr/>
      </dsp:nvSpPr>
      <dsp:spPr>
        <a:xfrm>
          <a:off x="0" y="983711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Kunst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sp:txBody>
      <dsp:txXfrm>
        <a:off x="15692" y="999403"/>
        <a:ext cx="2128616" cy="290065"/>
      </dsp:txXfrm>
    </dsp:sp>
    <dsp:sp modelId="{1C304EA5-7C9D-4A75-B6E6-7A79EFF81E06}">
      <dsp:nvSpPr>
        <dsp:cNvPr id="0" name=""/>
        <dsp:cNvSpPr/>
      </dsp:nvSpPr>
      <dsp:spPr>
        <a:xfrm>
          <a:off x="0" y="1311493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Geschichte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sp:txBody>
      <dsp:txXfrm>
        <a:off x="15692" y="1327185"/>
        <a:ext cx="2128616" cy="290065"/>
      </dsp:txXfrm>
    </dsp:sp>
    <dsp:sp modelId="{70FA1617-73AB-47AE-B799-1606B8DC20EC}">
      <dsp:nvSpPr>
        <dsp:cNvPr id="0" name=""/>
        <dsp:cNvSpPr/>
      </dsp:nvSpPr>
      <dsp:spPr>
        <a:xfrm>
          <a:off x="0" y="1639275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Physik</a:t>
          </a: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 </a:t>
          </a:r>
        </a:p>
      </dsp:txBody>
      <dsp:txXfrm>
        <a:off x="15692" y="1654967"/>
        <a:ext cx="2128616" cy="290065"/>
      </dsp:txXfrm>
    </dsp:sp>
    <dsp:sp modelId="{2D0D69D9-2C31-47DF-9D96-CEFF459C80BE}">
      <dsp:nvSpPr>
        <dsp:cNvPr id="0" name=""/>
        <dsp:cNvSpPr/>
      </dsp:nvSpPr>
      <dsp:spPr>
        <a:xfrm>
          <a:off x="0" y="1967057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Religion</a:t>
          </a:r>
          <a:endParaRPr lang="de-DE" sz="1800" b="0" kern="120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5692" y="1982749"/>
        <a:ext cx="2128616" cy="290065"/>
      </dsp:txXfrm>
    </dsp:sp>
    <dsp:sp modelId="{0B7A894E-F216-4ADA-827A-38F43522F0D1}">
      <dsp:nvSpPr>
        <dsp:cNvPr id="0" name=""/>
        <dsp:cNvSpPr/>
      </dsp:nvSpPr>
      <dsp:spPr>
        <a:xfrm>
          <a:off x="0" y="2294838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Sport</a:t>
          </a:r>
        </a:p>
      </dsp:txBody>
      <dsp:txXfrm>
        <a:off x="15692" y="2310530"/>
        <a:ext cx="2128616" cy="290065"/>
      </dsp:txXfrm>
    </dsp:sp>
    <dsp:sp modelId="{4BE9B4B6-1359-4B2D-A989-ED54B50D2527}">
      <dsp:nvSpPr>
        <dsp:cNvPr id="0" name=""/>
        <dsp:cNvSpPr/>
      </dsp:nvSpPr>
      <dsp:spPr>
        <a:xfrm>
          <a:off x="0" y="2622620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Spanisch </a:t>
          </a:r>
          <a:endParaRPr lang="de-DE" sz="1800" b="0" kern="120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Times New Roman" pitchFamily="18" charset="0"/>
          </a:endParaRPr>
        </a:p>
      </dsp:txBody>
      <dsp:txXfrm>
        <a:off x="15692" y="2638312"/>
        <a:ext cx="2128616" cy="290065"/>
      </dsp:txXfrm>
    </dsp:sp>
    <dsp:sp modelId="{770322BD-76D1-450B-BD98-CE001D71C1CD}">
      <dsp:nvSpPr>
        <dsp:cNvPr id="0" name=""/>
        <dsp:cNvSpPr/>
      </dsp:nvSpPr>
      <dsp:spPr>
        <a:xfrm>
          <a:off x="0" y="2950402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baseline="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Sozialwissens.</a:t>
          </a:r>
        </a:p>
      </dsp:txBody>
      <dsp:txXfrm>
        <a:off x="15692" y="2966094"/>
        <a:ext cx="2128616" cy="290065"/>
      </dsp:txXfrm>
    </dsp:sp>
    <dsp:sp modelId="{00E085A8-BB52-4239-A68B-EFA7B416EFC5}">
      <dsp:nvSpPr>
        <dsp:cNvPr id="0" name=""/>
        <dsp:cNvSpPr/>
      </dsp:nvSpPr>
      <dsp:spPr>
        <a:xfrm>
          <a:off x="0" y="3278184"/>
          <a:ext cx="2160000" cy="321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cap="none" spc="50" dirty="0" smtClean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itchFamily="18" charset="0"/>
            </a:rPr>
            <a:t>(D+M+E)</a:t>
          </a:r>
          <a:endParaRPr lang="de-DE" sz="1800" b="0" kern="1200" cap="none" spc="50" dirty="0" smtClean="0">
            <a:ln w="0"/>
            <a:solidFill>
              <a:schemeClr val="accent4">
                <a:lumMod val="5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5692" y="3293876"/>
        <a:ext cx="2128616" cy="2900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AD957-0F7E-4658-9A41-3AC3F8418B76}">
      <dsp:nvSpPr>
        <dsp:cNvPr id="0" name=""/>
        <dsp:cNvSpPr/>
      </dsp:nvSpPr>
      <dsp:spPr>
        <a:xfrm>
          <a:off x="0" y="257"/>
          <a:ext cx="7200013" cy="1174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1"/>
              </a:solidFill>
            </a:rPr>
            <a:t>Die Themengebiete sind benannt. Materialien und Abiturklausuren der Jahre 2016 bis 2020 stehen unter www.bildungsportal.nrw.de im Internet.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0" y="257"/>
        <a:ext cx="7200013" cy="1174477"/>
      </dsp:txXfrm>
    </dsp:sp>
    <dsp:sp modelId="{B1600487-B150-412A-B4FB-396AA5E40028}">
      <dsp:nvSpPr>
        <dsp:cNvPr id="0" name=""/>
        <dsp:cNvSpPr/>
      </dsp:nvSpPr>
      <dsp:spPr>
        <a:xfrm>
          <a:off x="-14871" y="0"/>
          <a:ext cx="39011" cy="39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751F-88EF-4362-8148-858CE4E20383}">
      <dsp:nvSpPr>
        <dsp:cNvPr id="0" name=""/>
        <dsp:cNvSpPr/>
      </dsp:nvSpPr>
      <dsp:spPr>
        <a:xfrm>
          <a:off x="48363" y="1325410"/>
          <a:ext cx="2232015" cy="24343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1"/>
              </a:solidFill>
            </a:rPr>
            <a:t>Wir bereiten die Schülerinnen und Schüler optimal vor, was die Ergeb-nisse aus 2007 bis 2018 zeigen</a:t>
          </a:r>
          <a:r>
            <a:rPr lang="de-DE" altLang="de-DE" sz="2000" kern="1200" dirty="0" smtClean="0"/>
            <a:t>:</a:t>
          </a:r>
          <a:endParaRPr lang="de-DE" altLang="de-DE" sz="2000" kern="1200" dirty="0"/>
        </a:p>
      </dsp:txBody>
      <dsp:txXfrm>
        <a:off x="48363" y="1325410"/>
        <a:ext cx="2232015" cy="2434372"/>
      </dsp:txXfrm>
    </dsp:sp>
    <dsp:sp modelId="{2413A717-D80B-469A-AD3C-5EDB9BE2FD83}">
      <dsp:nvSpPr>
        <dsp:cNvPr id="0" name=""/>
        <dsp:cNvSpPr/>
      </dsp:nvSpPr>
      <dsp:spPr>
        <a:xfrm>
          <a:off x="2333018" y="1325814"/>
          <a:ext cx="4752002" cy="24343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1BA48-8582-4A36-BC91-E26B2244956F}">
      <dsp:nvSpPr>
        <dsp:cNvPr id="0" name=""/>
        <dsp:cNvSpPr/>
      </dsp:nvSpPr>
      <dsp:spPr>
        <a:xfrm>
          <a:off x="0" y="216427"/>
          <a:ext cx="5760000" cy="2589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/>
            <a:t>Informieren:</a:t>
          </a:r>
          <a:endParaRPr lang="de-DE" sz="2000" kern="1200" dirty="0"/>
        </a:p>
      </dsp:txBody>
      <dsp:txXfrm>
        <a:off x="12641" y="229068"/>
        <a:ext cx="5734718" cy="233664"/>
      </dsp:txXfrm>
    </dsp:sp>
    <dsp:sp modelId="{3E08D988-AD8F-453F-998F-6869BC912328}">
      <dsp:nvSpPr>
        <dsp:cNvPr id="0" name=""/>
        <dsp:cNvSpPr/>
      </dsp:nvSpPr>
      <dsp:spPr>
        <a:xfrm>
          <a:off x="0" y="475373"/>
          <a:ext cx="5760000" cy="211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bei der Leiterin der Sekundarstufe II </a:t>
          </a:r>
          <a:r>
            <a:rPr lang="de-DE" sz="1600" kern="1200" dirty="0" smtClean="0"/>
            <a:t>(</a:t>
          </a:r>
          <a:r>
            <a:rPr lang="de-DE" sz="1600" kern="1200" dirty="0" smtClean="0">
              <a:hlinkClick xmlns:r="http://schemas.openxmlformats.org/officeDocument/2006/relationships" r:id="rId1"/>
            </a:rPr>
            <a:t>nadine.lueters@ktg-minden.de</a:t>
          </a:r>
          <a:endParaRPr lang="de-DE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bei der Koordinatorin Übergang SI|SII </a:t>
          </a:r>
          <a:r>
            <a:rPr lang="de-DE" sz="2000" kern="1200" dirty="0" smtClean="0">
              <a:hlinkClick xmlns:r="http://schemas.openxmlformats.org/officeDocument/2006/relationships" r:id="rId2"/>
            </a:rPr>
            <a:t>elisabeth.lasareff@ktg-minden.de</a:t>
          </a:r>
          <a:endParaRPr lang="de-DE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bei den Beratungslehrer*innen</a:t>
          </a:r>
          <a:endParaRPr lang="de-DE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Im Internet </a:t>
          </a:r>
          <a:r>
            <a:rPr lang="de-DE" sz="1600" kern="1200" dirty="0" smtClean="0"/>
            <a:t>(www.ktg-minden.de|Oberstufe)</a:t>
          </a:r>
          <a:br>
            <a:rPr lang="de-DE" sz="1600" kern="1200" dirty="0" smtClean="0"/>
          </a:br>
          <a:endParaRPr lang="de-DE" sz="1600" kern="1200" dirty="0"/>
        </a:p>
      </dsp:txBody>
      <dsp:txXfrm>
        <a:off x="0" y="475373"/>
        <a:ext cx="5760000" cy="2111400"/>
      </dsp:txXfrm>
    </dsp:sp>
    <dsp:sp modelId="{4CE335B7-AE69-454F-98CA-01AC47FD12E8}">
      <dsp:nvSpPr>
        <dsp:cNvPr id="0" name=""/>
        <dsp:cNvSpPr/>
      </dsp:nvSpPr>
      <dsp:spPr>
        <a:xfrm>
          <a:off x="0" y="2586773"/>
          <a:ext cx="5760000" cy="245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Anmelden bis</a:t>
          </a:r>
          <a:r>
            <a:rPr lang="de-DE" sz="2000" b="1" i="0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.25.2.2021</a:t>
          </a:r>
          <a:r>
            <a:rPr lang="de-DE" sz="2000" kern="1200" dirty="0" smtClean="0"/>
            <a:t> </a:t>
          </a:r>
          <a:r>
            <a:rPr lang="de-DE" sz="1600" kern="1200" dirty="0" smtClean="0"/>
            <a:t>(Formular </a:t>
          </a:r>
          <a:r>
            <a:rPr lang="de-DE" sz="1600" kern="1200" dirty="0" smtClean="0">
              <a:sym typeface="Wingdings" panose="05000000000000000000" pitchFamily="2" charset="2"/>
            </a:rPr>
            <a:t></a:t>
          </a:r>
          <a:r>
            <a:rPr lang="de-DE" sz="1600" kern="1200" dirty="0" smtClean="0"/>
            <a:t> Homepage)</a:t>
          </a:r>
          <a:endParaRPr lang="de-DE" sz="1600" kern="1200" dirty="0"/>
        </a:p>
      </dsp:txBody>
      <dsp:txXfrm>
        <a:off x="12009" y="2598782"/>
        <a:ext cx="5735982" cy="221981"/>
      </dsp:txXfrm>
    </dsp:sp>
    <dsp:sp modelId="{BF6730BA-2885-4438-9A21-698A353DB6DF}">
      <dsp:nvSpPr>
        <dsp:cNvPr id="0" name=""/>
        <dsp:cNvSpPr/>
      </dsp:nvSpPr>
      <dsp:spPr>
        <a:xfrm>
          <a:off x="0" y="2891354"/>
          <a:ext cx="5760000" cy="245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Einführungsveranstaltung am 7.5.2020</a:t>
          </a:r>
          <a:endParaRPr lang="de-DE" sz="2000" kern="1200" dirty="0"/>
        </a:p>
      </dsp:txBody>
      <dsp:txXfrm>
        <a:off x="12009" y="2903363"/>
        <a:ext cx="5735982" cy="221981"/>
      </dsp:txXfrm>
    </dsp:sp>
    <dsp:sp modelId="{E69CD201-25EC-4B26-8E06-D280BDC200FE}">
      <dsp:nvSpPr>
        <dsp:cNvPr id="0" name=""/>
        <dsp:cNvSpPr/>
      </dsp:nvSpPr>
      <dsp:spPr>
        <a:xfrm>
          <a:off x="0" y="3193973"/>
          <a:ext cx="5760000" cy="245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Mit              planen bis Ende Mai</a:t>
          </a:r>
        </a:p>
      </dsp:txBody>
      <dsp:txXfrm>
        <a:off x="12009" y="3205982"/>
        <a:ext cx="5735982" cy="221981"/>
      </dsp:txXfrm>
    </dsp:sp>
    <dsp:sp modelId="{36850B03-62E6-46D9-A6D1-84DDD0E38D25}">
      <dsp:nvSpPr>
        <dsp:cNvPr id="0" name=""/>
        <dsp:cNvSpPr/>
      </dsp:nvSpPr>
      <dsp:spPr>
        <a:xfrm>
          <a:off x="0" y="3498554"/>
          <a:ext cx="5760000" cy="245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Individuelle Beratung Fachwahlen Juni 2021</a:t>
          </a:r>
          <a:endParaRPr lang="de-DE" sz="1000" kern="1200" dirty="0"/>
        </a:p>
      </dsp:txBody>
      <dsp:txXfrm>
        <a:off x="12009" y="3510563"/>
        <a:ext cx="5735982" cy="2219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256C0-FEDF-49F4-A101-F0D5C8E74F6B}">
      <dsp:nvSpPr>
        <dsp:cNvPr id="0" name=""/>
        <dsp:cNvSpPr/>
      </dsp:nvSpPr>
      <dsp:spPr>
        <a:xfrm>
          <a:off x="0" y="119251"/>
          <a:ext cx="7200000" cy="17999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F96D2-AF6B-47BA-8780-41697C08CFFC}">
      <dsp:nvSpPr>
        <dsp:cNvPr id="0" name=""/>
        <dsp:cNvSpPr/>
      </dsp:nvSpPr>
      <dsp:spPr>
        <a:xfrm>
          <a:off x="216000" y="417855"/>
          <a:ext cx="2115000" cy="1166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70240-8640-461D-9FD6-FE7A24746E98}">
      <dsp:nvSpPr>
        <dsp:cNvPr id="0" name=""/>
        <dsp:cNvSpPr/>
      </dsp:nvSpPr>
      <dsp:spPr>
        <a:xfrm rot="10800000">
          <a:off x="216000" y="1926024"/>
          <a:ext cx="2115000" cy="1187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Homepage</a:t>
          </a:r>
          <a:br>
            <a:rPr lang="de-DE" sz="2000" kern="1200" dirty="0" smtClean="0"/>
          </a:br>
          <a:r>
            <a:rPr lang="de-DE" sz="2000" kern="1200" dirty="0" smtClean="0"/>
            <a:t>www.ktg-minden.de</a:t>
          </a:r>
          <a:endParaRPr lang="de-DE" sz="2000" kern="1200" dirty="0"/>
        </a:p>
      </dsp:txBody>
      <dsp:txXfrm rot="10800000">
        <a:off x="252535" y="1926024"/>
        <a:ext cx="2041930" cy="1151455"/>
      </dsp:txXfrm>
    </dsp:sp>
    <dsp:sp modelId="{DFC4D792-301F-42BF-9329-4284027EF8CD}">
      <dsp:nvSpPr>
        <dsp:cNvPr id="0" name=""/>
        <dsp:cNvSpPr/>
      </dsp:nvSpPr>
      <dsp:spPr>
        <a:xfrm>
          <a:off x="2967054" y="149942"/>
          <a:ext cx="828001" cy="17279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298F-9A1A-4C1C-B0E2-B6DEEA379F92}">
      <dsp:nvSpPr>
        <dsp:cNvPr id="0" name=""/>
        <dsp:cNvSpPr/>
      </dsp:nvSpPr>
      <dsp:spPr>
        <a:xfrm rot="10800000">
          <a:off x="2542500" y="1926024"/>
          <a:ext cx="2115000" cy="1187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Folder</a:t>
          </a:r>
          <a:br>
            <a:rPr lang="de-DE" sz="2000" kern="1200" dirty="0" smtClean="0"/>
          </a:br>
          <a:r>
            <a:rPr lang="de-DE" sz="2000" kern="1200" dirty="0" smtClean="0"/>
            <a:t>#ABI2024</a:t>
          </a:r>
          <a:br>
            <a:rPr lang="de-DE" sz="2000" kern="1200" dirty="0" smtClean="0"/>
          </a:br>
          <a:r>
            <a:rPr lang="de-DE" sz="2000" kern="1200" dirty="0" smtClean="0"/>
            <a:t>@KTG</a:t>
          </a:r>
          <a:endParaRPr lang="de-DE" sz="2000" kern="1200" dirty="0"/>
        </a:p>
      </dsp:txBody>
      <dsp:txXfrm rot="10800000">
        <a:off x="2579035" y="1926024"/>
        <a:ext cx="2041930" cy="1151455"/>
      </dsp:txXfrm>
    </dsp:sp>
    <dsp:sp modelId="{F4A1D094-57D4-40FB-9253-64E4A5265D61}">
      <dsp:nvSpPr>
        <dsp:cNvPr id="0" name=""/>
        <dsp:cNvSpPr/>
      </dsp:nvSpPr>
      <dsp:spPr>
        <a:xfrm>
          <a:off x="5316301" y="137057"/>
          <a:ext cx="1220397" cy="17279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D9532-61C7-4334-8D36-A431027B876F}">
      <dsp:nvSpPr>
        <dsp:cNvPr id="0" name=""/>
        <dsp:cNvSpPr/>
      </dsp:nvSpPr>
      <dsp:spPr>
        <a:xfrm rot="10800000">
          <a:off x="4869000" y="1926024"/>
          <a:ext cx="2115000" cy="1187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Broschüre</a:t>
          </a:r>
          <a:br>
            <a:rPr lang="de-DE" sz="2000" kern="1200" dirty="0" smtClean="0"/>
          </a:br>
          <a:r>
            <a:rPr lang="de-DE" sz="2000" kern="1200" dirty="0" smtClean="0"/>
            <a:t>des</a:t>
          </a:r>
          <a:br>
            <a:rPr lang="de-DE" sz="2000" kern="1200" dirty="0" smtClean="0"/>
          </a:br>
          <a:r>
            <a:rPr lang="de-DE" sz="2000" kern="1200" dirty="0" smtClean="0"/>
            <a:t>Ministeriums</a:t>
          </a:r>
          <a:endParaRPr lang="de-DE" sz="2000" kern="1200" dirty="0"/>
        </a:p>
      </dsp:txBody>
      <dsp:txXfrm rot="10800000">
        <a:off x="4905535" y="1926024"/>
        <a:ext cx="2041930" cy="1151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CEF5-0BD5-4A4B-A666-0CC33F716D0E}">
      <dsp:nvSpPr>
        <dsp:cNvPr id="0" name=""/>
        <dsp:cNvSpPr/>
      </dsp:nvSpPr>
      <dsp:spPr>
        <a:xfrm>
          <a:off x="0" y="31926"/>
          <a:ext cx="7200000" cy="13030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kern="1200" dirty="0" smtClean="0">
              <a:solidFill>
                <a:schemeClr val="bg1"/>
              </a:solidFill>
            </a:rPr>
            <a:t>Fachhochschulreife </a:t>
          </a:r>
          <a:r>
            <a:rPr lang="de-DE" sz="2400" kern="1200" dirty="0" smtClean="0">
              <a:solidFill>
                <a:schemeClr val="bg1"/>
              </a:solidFill>
            </a:rPr>
            <a:t>(schulischer Teil)</a:t>
          </a:r>
          <a:br>
            <a:rPr lang="de-DE" sz="24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erfordert ein einjähriges Berufspraktikum </a:t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oder eine Lehre zum Besuch einer Fachhochschule</a:t>
          </a:r>
          <a:r>
            <a:rPr lang="de-DE" sz="2000" kern="1200" dirty="0" smtClean="0"/>
            <a:t>.</a:t>
          </a:r>
          <a:endParaRPr lang="de-DE" sz="3000" kern="1200" dirty="0"/>
        </a:p>
      </dsp:txBody>
      <dsp:txXfrm>
        <a:off x="63611" y="95537"/>
        <a:ext cx="7072778" cy="1175865"/>
      </dsp:txXfrm>
    </dsp:sp>
    <dsp:sp modelId="{00FCA762-CDEB-4F0D-883B-7A9BDC9ECC9A}">
      <dsp:nvSpPr>
        <dsp:cNvPr id="0" name=""/>
        <dsp:cNvSpPr/>
      </dsp:nvSpPr>
      <dsp:spPr>
        <a:xfrm>
          <a:off x="0" y="1317599"/>
          <a:ext cx="72000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/>
            <a:t>nach Jahrgang Q1 (12)</a:t>
          </a:r>
          <a:endParaRPr lang="de-DE" sz="3000" kern="1200" dirty="0"/>
        </a:p>
      </dsp:txBody>
      <dsp:txXfrm>
        <a:off x="0" y="1317599"/>
        <a:ext cx="7200000" cy="662400"/>
      </dsp:txXfrm>
    </dsp:sp>
    <dsp:sp modelId="{AFD175E9-2C16-4725-BD09-9E81C404337E}">
      <dsp:nvSpPr>
        <dsp:cNvPr id="0" name=""/>
        <dsp:cNvSpPr/>
      </dsp:nvSpPr>
      <dsp:spPr>
        <a:xfrm>
          <a:off x="0" y="1980000"/>
          <a:ext cx="7200000" cy="13030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bg1"/>
              </a:solidFill>
            </a:rPr>
            <a:t>Abitur</a:t>
          </a:r>
          <a:r>
            <a:rPr lang="de-DE" sz="2800" kern="1200" dirty="0" smtClean="0">
              <a:solidFill>
                <a:schemeClr val="bg1"/>
              </a:solidFill>
            </a:rPr>
            <a:t> </a:t>
          </a:r>
          <a:r>
            <a:rPr lang="de-DE" sz="2400" kern="1200" dirty="0" smtClean="0">
              <a:solidFill>
                <a:schemeClr val="bg1"/>
              </a:solidFill>
            </a:rPr>
            <a:t>(allgemeine Hochschulreife)</a:t>
          </a:r>
          <a:br>
            <a:rPr lang="de-DE" sz="24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berechtigt zum Besuch einer Universität oder Hochschule innerhalb der EU</a:t>
          </a:r>
          <a:endParaRPr lang="de-DE" sz="3000" kern="1200" dirty="0">
            <a:solidFill>
              <a:schemeClr val="bg1"/>
            </a:solidFill>
          </a:endParaRPr>
        </a:p>
      </dsp:txBody>
      <dsp:txXfrm>
        <a:off x="63611" y="2043611"/>
        <a:ext cx="7072778" cy="1175865"/>
      </dsp:txXfrm>
    </dsp:sp>
    <dsp:sp modelId="{A37F6677-5331-4B6C-B6DE-98B3208E79D6}">
      <dsp:nvSpPr>
        <dsp:cNvPr id="0" name=""/>
        <dsp:cNvSpPr/>
      </dsp:nvSpPr>
      <dsp:spPr>
        <a:xfrm>
          <a:off x="0" y="3283087"/>
          <a:ext cx="72000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smtClean="0"/>
            <a:t>nach </a:t>
          </a:r>
          <a:r>
            <a:rPr lang="de-DE" sz="2000" kern="1200" dirty="0" smtClean="0"/>
            <a:t>Jahrgang Q2 (13)</a:t>
          </a:r>
          <a:endParaRPr lang="de-DE" sz="2000" kern="1200" dirty="0"/>
        </a:p>
      </dsp:txBody>
      <dsp:txXfrm>
        <a:off x="0" y="3283087"/>
        <a:ext cx="7200000" cy="662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B92BF-4DCA-47A2-A403-C4587B07F1AD}">
      <dsp:nvSpPr>
        <dsp:cNvPr id="0" name=""/>
        <dsp:cNvSpPr/>
      </dsp:nvSpPr>
      <dsp:spPr>
        <a:xfrm>
          <a:off x="0" y="293078"/>
          <a:ext cx="7200000" cy="19773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cs typeface="Times New Roman" pitchFamily="18" charset="0"/>
            </a:rPr>
            <a:t>ist am Ende der Sekundarstufe I (Klasse 9|10) </a:t>
          </a:r>
          <a:br>
            <a:rPr lang="de-DE" sz="24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400" kern="1200" dirty="0" smtClean="0">
              <a:solidFill>
                <a:schemeClr val="bg1"/>
              </a:solidFill>
              <a:cs typeface="Times New Roman" pitchFamily="18" charset="0"/>
            </a:rPr>
            <a:t>die Berechtigung zum Besuch der gymnasialen Oberstufe zu erreichen.</a:t>
          </a:r>
          <a:br>
            <a:rPr lang="de-DE" sz="24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/>
          </a:r>
          <a:b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</a:b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Dies gilt für: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96524" y="389602"/>
        <a:ext cx="7006952" cy="1784252"/>
      </dsp:txXfrm>
    </dsp:sp>
    <dsp:sp modelId="{3B08892F-91A1-4C92-ADE7-224C3E4EDD51}">
      <dsp:nvSpPr>
        <dsp:cNvPr id="0" name=""/>
        <dsp:cNvSpPr/>
      </dsp:nvSpPr>
      <dsp:spPr>
        <a:xfrm>
          <a:off x="0" y="2279081"/>
          <a:ext cx="7200000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Hauptschülerinnen und Hauptschüler, 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Realschülerinnen  und Realschüler,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Gymnasiastinnen und Gymnasiasten,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dirty="0" smtClean="0">
              <a:solidFill>
                <a:schemeClr val="bg1"/>
              </a:solidFill>
              <a:cs typeface="Times New Roman" pitchFamily="18" charset="0"/>
            </a:rPr>
            <a:t>Gesamtschülerinnen und Gesamtschüler</a:t>
          </a:r>
          <a:r>
            <a:rPr lang="de-DE" sz="2000" kern="1200" dirty="0" smtClean="0">
              <a:cs typeface="Times New Roman" pitchFamily="18" charset="0"/>
            </a:rPr>
            <a:t>.</a:t>
          </a:r>
          <a:endParaRPr lang="de-DE" sz="2000" kern="1200" dirty="0"/>
        </a:p>
      </dsp:txBody>
      <dsp:txXfrm>
        <a:off x="0" y="2279081"/>
        <a:ext cx="7200000" cy="1379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A5A8A-A2FE-4A04-AC40-DDC4D9F0348F}">
      <dsp:nvSpPr>
        <dsp:cNvPr id="0" name=""/>
        <dsp:cNvSpPr/>
      </dsp:nvSpPr>
      <dsp:spPr>
        <a:xfrm>
          <a:off x="0" y="64706"/>
          <a:ext cx="4967834" cy="917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u="none" kern="1200" dirty="0" smtClean="0">
              <a:solidFill>
                <a:schemeClr val="bg1"/>
              </a:solidFill>
            </a:rPr>
            <a:t>E</a:t>
          </a:r>
          <a:r>
            <a:rPr lang="de-DE" sz="3200" u="none" kern="1200" dirty="0" smtClean="0">
              <a:solidFill>
                <a:schemeClr val="bg1"/>
              </a:solidFill>
            </a:rPr>
            <a:t>inführungsphase</a:t>
          </a:r>
          <a:endParaRPr lang="de-DE" sz="3200" u="none" kern="1200" dirty="0">
            <a:solidFill>
              <a:schemeClr val="bg1"/>
            </a:solidFill>
          </a:endParaRPr>
        </a:p>
      </dsp:txBody>
      <dsp:txXfrm>
        <a:off x="44778" y="109484"/>
        <a:ext cx="4878278" cy="827724"/>
      </dsp:txXfrm>
    </dsp:sp>
    <dsp:sp modelId="{DE93062E-417E-4B55-92D0-34635A228327}">
      <dsp:nvSpPr>
        <dsp:cNvPr id="0" name=""/>
        <dsp:cNvSpPr/>
      </dsp:nvSpPr>
      <dsp:spPr>
        <a:xfrm>
          <a:off x="0" y="929738"/>
          <a:ext cx="4967834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400" kern="1200" dirty="0" smtClean="0">
              <a:solidFill>
                <a:schemeClr val="bg1"/>
              </a:solidFill>
            </a:rPr>
            <a:t>Jahrgang EF</a:t>
          </a:r>
          <a:r>
            <a:rPr lang="de-DE" sz="3600" kern="1200" dirty="0" smtClean="0">
              <a:solidFill>
                <a:schemeClr val="bg1"/>
              </a:solidFill>
            </a:rPr>
            <a:t/>
          </a:r>
          <a:br>
            <a:rPr lang="de-DE" sz="3600" kern="1200" dirty="0" smtClean="0">
              <a:solidFill>
                <a:schemeClr val="bg1"/>
              </a:solidFill>
            </a:rPr>
          </a:br>
          <a:r>
            <a:rPr lang="de-DE" sz="1600" kern="1200" dirty="0" smtClean="0">
              <a:solidFill>
                <a:schemeClr val="bg1"/>
              </a:solidFill>
            </a:rPr>
            <a:t>(alte Bezeichnung </a:t>
          </a:r>
          <a:r>
            <a:rPr lang="de-DE" sz="1600" b="1" kern="1200" dirty="0" smtClean="0">
              <a:solidFill>
                <a:schemeClr val="bg1"/>
              </a:solidFill>
            </a:rPr>
            <a:t>11</a:t>
          </a:r>
          <a:r>
            <a:rPr lang="de-DE" sz="1600" kern="1200" dirty="0" smtClean="0">
              <a:solidFill>
                <a:schemeClr val="bg1"/>
              </a:solidFill>
            </a:rPr>
            <a:t>)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0" y="929738"/>
        <a:ext cx="4967834" cy="811440"/>
      </dsp:txXfrm>
    </dsp:sp>
    <dsp:sp modelId="{81E7691D-48C9-4EC8-B115-A45A6668590C}">
      <dsp:nvSpPr>
        <dsp:cNvPr id="0" name=""/>
        <dsp:cNvSpPr/>
      </dsp:nvSpPr>
      <dsp:spPr>
        <a:xfrm>
          <a:off x="0" y="1741178"/>
          <a:ext cx="4967834" cy="917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u="none" kern="1200" dirty="0" smtClean="0">
              <a:solidFill>
                <a:schemeClr val="bg1"/>
              </a:solidFill>
            </a:rPr>
            <a:t>Q</a:t>
          </a:r>
          <a:r>
            <a:rPr lang="de-DE" sz="3200" kern="1200" dirty="0" smtClean="0">
              <a:solidFill>
                <a:schemeClr val="bg1"/>
              </a:solidFill>
            </a:rPr>
            <a:t>ualifikationsphase</a:t>
          </a:r>
          <a:endParaRPr lang="de-DE" sz="3200" kern="1200" dirty="0">
            <a:solidFill>
              <a:schemeClr val="bg1"/>
            </a:solidFill>
          </a:endParaRPr>
        </a:p>
      </dsp:txBody>
      <dsp:txXfrm>
        <a:off x="44778" y="1785956"/>
        <a:ext cx="4878278" cy="827724"/>
      </dsp:txXfrm>
    </dsp:sp>
    <dsp:sp modelId="{2F1BA00B-8281-4529-A61B-B2296D7B3B31}">
      <dsp:nvSpPr>
        <dsp:cNvPr id="0" name=""/>
        <dsp:cNvSpPr/>
      </dsp:nvSpPr>
      <dsp:spPr>
        <a:xfrm>
          <a:off x="0" y="2658458"/>
          <a:ext cx="4967834" cy="124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400" kern="1200" dirty="0" smtClean="0">
              <a:solidFill>
                <a:schemeClr val="bg1"/>
              </a:solidFill>
            </a:rPr>
            <a:t>Jahrgang Q1</a:t>
          </a:r>
          <a:r>
            <a:rPr lang="de-DE" sz="1600" kern="1200" dirty="0" smtClean="0">
              <a:solidFill>
                <a:schemeClr val="bg1"/>
              </a:solidFill>
            </a:rPr>
            <a:t/>
          </a:r>
          <a:br>
            <a:rPr lang="de-DE" sz="1600" kern="1200" dirty="0" smtClean="0">
              <a:solidFill>
                <a:schemeClr val="bg1"/>
              </a:solidFill>
            </a:rPr>
          </a:br>
          <a:r>
            <a:rPr lang="de-DE" sz="1600" kern="1200" dirty="0" smtClean="0">
              <a:solidFill>
                <a:schemeClr val="bg1"/>
              </a:solidFill>
            </a:rPr>
            <a:t>(alte Bezeichnung </a:t>
          </a:r>
          <a:r>
            <a:rPr lang="de-DE" sz="1600" b="1" kern="1200" dirty="0" smtClean="0">
              <a:solidFill>
                <a:schemeClr val="bg1"/>
              </a:solidFill>
            </a:rPr>
            <a:t>12</a:t>
          </a:r>
          <a:r>
            <a:rPr lang="de-DE" sz="1600" kern="1200" dirty="0" smtClean="0">
              <a:solidFill>
                <a:schemeClr val="bg1"/>
              </a:solidFill>
            </a:rPr>
            <a:t>)</a:t>
          </a:r>
          <a:endParaRPr lang="de-DE" sz="16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400" kern="1200" dirty="0" smtClean="0">
              <a:solidFill>
                <a:schemeClr val="bg1"/>
              </a:solidFill>
            </a:rPr>
            <a:t>Jahrgang Q2</a:t>
          </a:r>
          <a:br>
            <a:rPr lang="de-DE" sz="2400" kern="1200" dirty="0" smtClean="0">
              <a:solidFill>
                <a:schemeClr val="bg1"/>
              </a:solidFill>
            </a:rPr>
          </a:br>
          <a:r>
            <a:rPr lang="de-DE" sz="1600" kern="1200" dirty="0" smtClean="0">
              <a:solidFill>
                <a:schemeClr val="bg1"/>
              </a:solidFill>
            </a:rPr>
            <a:t>(alte Bezeichnung </a:t>
          </a:r>
          <a:r>
            <a:rPr lang="de-DE" sz="1600" b="1" kern="1200" dirty="0" smtClean="0">
              <a:solidFill>
                <a:schemeClr val="bg1"/>
              </a:solidFill>
            </a:rPr>
            <a:t>13</a:t>
          </a:r>
          <a:r>
            <a:rPr lang="de-DE" sz="1600" kern="1200" dirty="0" smtClean="0">
              <a:solidFill>
                <a:schemeClr val="bg1"/>
              </a:solidFill>
            </a:rPr>
            <a:t>)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0" y="2658458"/>
        <a:ext cx="4967834" cy="1242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6FE30-05DC-4F62-9A65-2EF4CE09E4B7}">
      <dsp:nvSpPr>
        <dsp:cNvPr id="0" name=""/>
        <dsp:cNvSpPr/>
      </dsp:nvSpPr>
      <dsp:spPr>
        <a:xfrm>
          <a:off x="0" y="20013"/>
          <a:ext cx="7200000" cy="5292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Aufgabenfeld I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5834" y="45847"/>
        <a:ext cx="7148332" cy="477540"/>
      </dsp:txXfrm>
    </dsp:sp>
    <dsp:sp modelId="{2C8F2139-CAF0-42AE-8A5B-2DB65494B08A}">
      <dsp:nvSpPr>
        <dsp:cNvPr id="0" name=""/>
        <dsp:cNvSpPr/>
      </dsp:nvSpPr>
      <dsp:spPr>
        <a:xfrm>
          <a:off x="0" y="549222"/>
          <a:ext cx="7200000" cy="45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>
              <a:solidFill>
                <a:schemeClr val="bg1"/>
              </a:solidFill>
            </a:rPr>
            <a:t>Sprachlich-literarisch-künstlerisches 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0" y="549222"/>
        <a:ext cx="7200000" cy="450784"/>
      </dsp:txXfrm>
    </dsp:sp>
    <dsp:sp modelId="{AFDE44F0-AC09-478F-A5E7-1965AD1C8EAA}">
      <dsp:nvSpPr>
        <dsp:cNvPr id="0" name=""/>
        <dsp:cNvSpPr/>
      </dsp:nvSpPr>
      <dsp:spPr>
        <a:xfrm>
          <a:off x="0" y="1000006"/>
          <a:ext cx="7200000" cy="5292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Aufgabenfeld II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5834" y="1025840"/>
        <a:ext cx="7148332" cy="477540"/>
      </dsp:txXfrm>
    </dsp:sp>
    <dsp:sp modelId="{5AC6FC90-3962-4F55-B919-348BD1A3D545}">
      <dsp:nvSpPr>
        <dsp:cNvPr id="0" name=""/>
        <dsp:cNvSpPr/>
      </dsp:nvSpPr>
      <dsp:spPr>
        <a:xfrm>
          <a:off x="0" y="1529215"/>
          <a:ext cx="7200000" cy="45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>
              <a:solidFill>
                <a:schemeClr val="bg1"/>
              </a:solidFill>
            </a:rPr>
            <a:t>Gesellschaftswissenschaftliches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0" y="1529215"/>
        <a:ext cx="7200000" cy="450784"/>
      </dsp:txXfrm>
    </dsp:sp>
    <dsp:sp modelId="{52B0815C-D0A7-4F4D-A0DE-46DE6DE13581}">
      <dsp:nvSpPr>
        <dsp:cNvPr id="0" name=""/>
        <dsp:cNvSpPr/>
      </dsp:nvSpPr>
      <dsp:spPr>
        <a:xfrm>
          <a:off x="0" y="1980000"/>
          <a:ext cx="7200000" cy="5292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Aufgabenfeld III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5834" y="2005834"/>
        <a:ext cx="7148332" cy="477540"/>
      </dsp:txXfrm>
    </dsp:sp>
    <dsp:sp modelId="{59D892D2-1DC4-4762-AEB5-052F04DB4EDD}">
      <dsp:nvSpPr>
        <dsp:cNvPr id="0" name=""/>
        <dsp:cNvSpPr/>
      </dsp:nvSpPr>
      <dsp:spPr>
        <a:xfrm>
          <a:off x="0" y="2509208"/>
          <a:ext cx="7200000" cy="45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>
              <a:solidFill>
                <a:schemeClr val="bg1"/>
              </a:solidFill>
            </a:rPr>
            <a:t>Mathematisch-naturwissenschaftlich-technisches 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0" y="2509208"/>
        <a:ext cx="7200000" cy="450784"/>
      </dsp:txXfrm>
    </dsp:sp>
    <dsp:sp modelId="{EE8A058B-2DF6-454F-B16D-40F72EF375B7}">
      <dsp:nvSpPr>
        <dsp:cNvPr id="0" name=""/>
        <dsp:cNvSpPr/>
      </dsp:nvSpPr>
      <dsp:spPr>
        <a:xfrm>
          <a:off x="0" y="2959993"/>
          <a:ext cx="7200000" cy="5292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ohne Aufgabenfeld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5834" y="2985827"/>
        <a:ext cx="7148332" cy="477540"/>
      </dsp:txXfrm>
    </dsp:sp>
    <dsp:sp modelId="{60DEA78D-2048-4DF9-AF2D-92704759F2DB}">
      <dsp:nvSpPr>
        <dsp:cNvPr id="0" name=""/>
        <dsp:cNvSpPr/>
      </dsp:nvSpPr>
      <dsp:spPr>
        <a:xfrm>
          <a:off x="0" y="3489202"/>
          <a:ext cx="7200000" cy="45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>
              <a:solidFill>
                <a:schemeClr val="bg1"/>
              </a:solidFill>
            </a:rPr>
            <a:t>Religion und Sport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0" y="3489202"/>
        <a:ext cx="7200000" cy="450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BF2A3-6D50-4C2B-92D5-133184F8092B}">
      <dsp:nvSpPr>
        <dsp:cNvPr id="0" name=""/>
        <dsp:cNvSpPr/>
      </dsp:nvSpPr>
      <dsp:spPr>
        <a:xfrm>
          <a:off x="0" y="15839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Deutsch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44168"/>
        <a:ext cx="7143342" cy="523662"/>
      </dsp:txXfrm>
    </dsp:sp>
    <dsp:sp modelId="{C8C33F2C-E67F-46D0-825E-EAB3E80D36E1}">
      <dsp:nvSpPr>
        <dsp:cNvPr id="0" name=""/>
        <dsp:cNvSpPr/>
      </dsp:nvSpPr>
      <dsp:spPr>
        <a:xfrm>
          <a:off x="0" y="685439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Englisch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713768"/>
        <a:ext cx="7143342" cy="523662"/>
      </dsp:txXfrm>
    </dsp:sp>
    <dsp:sp modelId="{82C62F61-F64F-49A4-92F4-4CB67DC8878B}">
      <dsp:nvSpPr>
        <dsp:cNvPr id="0" name=""/>
        <dsp:cNvSpPr/>
      </dsp:nvSpPr>
      <dsp:spPr>
        <a:xfrm>
          <a:off x="0" y="1355039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Latein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1383368"/>
        <a:ext cx="7143342" cy="523662"/>
      </dsp:txXfrm>
    </dsp:sp>
    <dsp:sp modelId="{FF4A7326-0BE6-4690-8449-3670408967A0}">
      <dsp:nvSpPr>
        <dsp:cNvPr id="0" name=""/>
        <dsp:cNvSpPr/>
      </dsp:nvSpPr>
      <dsp:spPr>
        <a:xfrm>
          <a:off x="0" y="2024640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Spanisch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2052969"/>
        <a:ext cx="7143342" cy="523662"/>
      </dsp:txXfrm>
    </dsp:sp>
    <dsp:sp modelId="{D8A1AE3F-5B91-441E-8BAB-80D8027C1C0D}">
      <dsp:nvSpPr>
        <dsp:cNvPr id="0" name=""/>
        <dsp:cNvSpPr/>
      </dsp:nvSpPr>
      <dsp:spPr>
        <a:xfrm>
          <a:off x="0" y="2694240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Kunst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2722569"/>
        <a:ext cx="7143342" cy="523662"/>
      </dsp:txXfrm>
    </dsp:sp>
    <dsp:sp modelId="{58A98F4F-B8B7-4751-A4A7-B037ADF35AA4}">
      <dsp:nvSpPr>
        <dsp:cNvPr id="0" name=""/>
        <dsp:cNvSpPr/>
      </dsp:nvSpPr>
      <dsp:spPr>
        <a:xfrm>
          <a:off x="0" y="3363840"/>
          <a:ext cx="72000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Musik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28329" y="3392169"/>
        <a:ext cx="7143342" cy="523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1F27B-1C62-41A6-B37F-0FE97E1C0F54}">
      <dsp:nvSpPr>
        <dsp:cNvPr id="0" name=""/>
        <dsp:cNvSpPr/>
      </dsp:nvSpPr>
      <dsp:spPr>
        <a:xfrm>
          <a:off x="0" y="352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Geschichte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69092"/>
        <a:ext cx="7132376" cy="625016"/>
      </dsp:txXfrm>
    </dsp:sp>
    <dsp:sp modelId="{6BA2FEE1-76E9-4B5B-85AA-B8BF63887BF5}">
      <dsp:nvSpPr>
        <dsp:cNvPr id="0" name=""/>
        <dsp:cNvSpPr/>
      </dsp:nvSpPr>
      <dsp:spPr>
        <a:xfrm>
          <a:off x="0" y="8344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Sozialwissenschaften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868292"/>
        <a:ext cx="7132376" cy="625016"/>
      </dsp:txXfrm>
    </dsp:sp>
    <dsp:sp modelId="{E11CA4B8-86B8-4148-9E30-D5F113C573B1}">
      <dsp:nvSpPr>
        <dsp:cNvPr id="0" name=""/>
        <dsp:cNvSpPr/>
      </dsp:nvSpPr>
      <dsp:spPr>
        <a:xfrm>
          <a:off x="0" y="16336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Geographie (früher Erdkunde)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1667492"/>
        <a:ext cx="7132376" cy="625016"/>
      </dsp:txXfrm>
    </dsp:sp>
    <dsp:sp modelId="{CF414AAD-9132-4FD0-AA78-C7E1EB88D2E7}">
      <dsp:nvSpPr>
        <dsp:cNvPr id="0" name=""/>
        <dsp:cNvSpPr/>
      </dsp:nvSpPr>
      <dsp:spPr>
        <a:xfrm>
          <a:off x="0" y="24328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Erziehungswissenschaften (meint Pädagogik)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2466692"/>
        <a:ext cx="7132376" cy="625016"/>
      </dsp:txXfrm>
    </dsp:sp>
    <dsp:sp modelId="{5D9A75B3-AE4C-455E-9176-3E7F0CC94A00}">
      <dsp:nvSpPr>
        <dsp:cNvPr id="0" name=""/>
        <dsp:cNvSpPr/>
      </dsp:nvSpPr>
      <dsp:spPr>
        <a:xfrm>
          <a:off x="0" y="32320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Philosophie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3265892"/>
        <a:ext cx="7132376" cy="625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952A9-5FD6-4402-BB04-4D09C494F4CE}">
      <dsp:nvSpPr>
        <dsp:cNvPr id="0" name=""/>
        <dsp:cNvSpPr/>
      </dsp:nvSpPr>
      <dsp:spPr>
        <a:xfrm>
          <a:off x="0" y="352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Mathematik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69092"/>
        <a:ext cx="7132376" cy="625016"/>
      </dsp:txXfrm>
    </dsp:sp>
    <dsp:sp modelId="{F4D39597-111B-4448-98B1-D28614219254}">
      <dsp:nvSpPr>
        <dsp:cNvPr id="0" name=""/>
        <dsp:cNvSpPr/>
      </dsp:nvSpPr>
      <dsp:spPr>
        <a:xfrm>
          <a:off x="0" y="794792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Biologie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828604"/>
        <a:ext cx="7132376" cy="625016"/>
      </dsp:txXfrm>
    </dsp:sp>
    <dsp:sp modelId="{E31D23B0-064C-4386-B2CE-95C44DDA51E4}">
      <dsp:nvSpPr>
        <dsp:cNvPr id="0" name=""/>
        <dsp:cNvSpPr/>
      </dsp:nvSpPr>
      <dsp:spPr>
        <a:xfrm>
          <a:off x="0" y="16336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Physik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1667492"/>
        <a:ext cx="7132376" cy="625016"/>
      </dsp:txXfrm>
    </dsp:sp>
    <dsp:sp modelId="{56E4AD65-441A-419F-8B7D-FA49EF52774D}">
      <dsp:nvSpPr>
        <dsp:cNvPr id="0" name=""/>
        <dsp:cNvSpPr/>
      </dsp:nvSpPr>
      <dsp:spPr>
        <a:xfrm>
          <a:off x="0" y="24328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Chemie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2466692"/>
        <a:ext cx="7132376" cy="625016"/>
      </dsp:txXfrm>
    </dsp:sp>
    <dsp:sp modelId="{47A69F8E-B82F-44A4-AA3B-31C4E83934C4}">
      <dsp:nvSpPr>
        <dsp:cNvPr id="0" name=""/>
        <dsp:cNvSpPr/>
      </dsp:nvSpPr>
      <dsp:spPr>
        <a:xfrm>
          <a:off x="0" y="3232080"/>
          <a:ext cx="7200000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Informatik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33812" y="3265892"/>
        <a:ext cx="7132376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2E706-5D2D-4B22-A3FF-66D56A0CE7EE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F25C-04A8-4061-8807-2F4234A82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4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1A05-B5CF-44CA-B200-020858979BF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A0F0-7571-43A9-97BD-5565585388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79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A0F0-7571-43A9-97BD-55655853883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25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1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6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4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6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6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7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dirty="0" smtClean="0"/>
              <a:t>Titelmasterformat durch Klicken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4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197895" y="3263371"/>
            <a:ext cx="3859795" cy="228660"/>
          </a:xfrm>
        </p:spPr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5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1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Februar 2018| Dieter Naroska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4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9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7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KTG by LTS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 err="1" smtClean="0"/>
              <a:t>Februar</a:t>
            </a:r>
            <a:r>
              <a:rPr lang="en-US" dirty="0" smtClean="0"/>
              <a:t> 2018| Dieter Naroska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rgbClr val="0070C0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64" y="5827882"/>
            <a:ext cx="1216155" cy="7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4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89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34" Type="http://schemas.openxmlformats.org/officeDocument/2006/relationships/diagramQuickStyle" Target="../diagrams/quickStyle18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Colors" Target="../diagrams/colors16.xml"/><Relationship Id="rId33" Type="http://schemas.openxmlformats.org/officeDocument/2006/relationships/diagramLayout" Target="../diagrams/layout18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2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QuickStyle" Target="../diagrams/quickStyle16.xml"/><Relationship Id="rId32" Type="http://schemas.openxmlformats.org/officeDocument/2006/relationships/diagramData" Target="../diagrams/data18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Layout" Target="../diagrams/layout16.xml"/><Relationship Id="rId28" Type="http://schemas.openxmlformats.org/officeDocument/2006/relationships/diagramLayout" Target="../diagrams/layout17.xml"/><Relationship Id="rId36" Type="http://schemas.microsoft.com/office/2007/relationships/diagramDrawing" Target="../diagrams/drawing18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31" Type="http://schemas.microsoft.com/office/2007/relationships/diagramDrawing" Target="../diagrams/drawing17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diagramData" Target="../diagrams/data16.xml"/><Relationship Id="rId27" Type="http://schemas.openxmlformats.org/officeDocument/2006/relationships/diagramData" Target="../diagrams/data17.xml"/><Relationship Id="rId30" Type="http://schemas.openxmlformats.org/officeDocument/2006/relationships/diagramColors" Target="../diagrams/colors17.xml"/><Relationship Id="rId35" Type="http://schemas.openxmlformats.org/officeDocument/2006/relationships/diagramColors" Target="../diagrams/colors18.xml"/><Relationship Id="rId8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717" y="2409747"/>
            <a:ext cx="3820674" cy="1895258"/>
          </a:xfrm>
        </p:spPr>
        <p:txBody>
          <a:bodyPr>
            <a:noAutofit/>
          </a:bodyPr>
          <a:lstStyle/>
          <a:p>
            <a:r>
              <a:rPr lang="de-DE" sz="4200" dirty="0"/>
              <a:t>Informationen</a:t>
            </a:r>
            <a:br>
              <a:rPr lang="de-DE" sz="4200" dirty="0"/>
            </a:br>
            <a:r>
              <a:rPr lang="de-DE" sz="4200" dirty="0"/>
              <a:t>zur</a:t>
            </a:r>
            <a:br>
              <a:rPr lang="de-DE" sz="4200" dirty="0"/>
            </a:br>
            <a:r>
              <a:rPr lang="de-DE" sz="4200" dirty="0" smtClean="0"/>
              <a:t>Oberstufe und Fächerwahl</a:t>
            </a:r>
            <a:endParaRPr lang="de-DE" sz="4200" dirty="0"/>
          </a:p>
        </p:txBody>
      </p:sp>
      <p:pic>
        <p:nvPicPr>
          <p:cNvPr id="10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>
            <a:fillRect/>
          </a:stretch>
        </p:blipFill>
        <p:spPr>
          <a:xfrm>
            <a:off x="4224555" y="479659"/>
            <a:ext cx="2286000" cy="3265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330994" y="4633371"/>
            <a:ext cx="3814728" cy="1371600"/>
          </a:xfrm>
        </p:spPr>
        <p:txBody>
          <a:bodyPr/>
          <a:lstStyle/>
          <a:p>
            <a:r>
              <a:rPr lang="de-DE" dirty="0" smtClean="0"/>
              <a:t>Jahrgang 10</a:t>
            </a:r>
            <a:br>
              <a:rPr lang="de-DE" dirty="0" smtClean="0"/>
            </a:br>
            <a:r>
              <a:rPr lang="de-DE" dirty="0" smtClean="0"/>
              <a:t>Schuljahr 2020/21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929435" y="7145"/>
            <a:ext cx="338554" cy="1079999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algn="ctr"/>
            <a:r>
              <a:rPr lang="de-DE" sz="1000" dirty="0">
                <a:solidFill>
                  <a:schemeClr val="accent4">
                    <a:lumMod val="50000"/>
                  </a:schemeClr>
                </a:solidFill>
              </a:rPr>
              <a:t>© </a:t>
            </a:r>
            <a:r>
              <a:rPr lang="de-DE" sz="1000" dirty="0" smtClean="0">
                <a:solidFill>
                  <a:schemeClr val="accent4">
                    <a:lumMod val="50000"/>
                  </a:schemeClr>
                </a:solidFill>
              </a:rPr>
              <a:t>2021 LTS</a:t>
            </a:r>
            <a:endParaRPr lang="de-DE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49" y="4429258"/>
            <a:ext cx="3048000" cy="2236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39" y="2112514"/>
            <a:ext cx="203073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1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dirty="0">
                <a:cs typeface="Times New Roman" pitchFamily="18" charset="0"/>
              </a:rPr>
              <a:t>Gesellschaftswissenschaftliches</a:t>
            </a:r>
            <a:br>
              <a:rPr lang="de-DE" sz="3300" dirty="0">
                <a:cs typeface="Times New Roman" pitchFamily="18" charset="0"/>
              </a:rPr>
            </a:br>
            <a:r>
              <a:rPr lang="de-DE" sz="3300" dirty="0">
                <a:cs typeface="Times New Roman" pitchFamily="18" charset="0"/>
              </a:rPr>
              <a:t>    </a:t>
            </a:r>
            <a:r>
              <a:rPr lang="de-DE" sz="3300" dirty="0" smtClean="0">
                <a:cs typeface="Times New Roman" pitchFamily="18" charset="0"/>
              </a:rPr>
              <a:t>                              </a:t>
            </a:r>
            <a:r>
              <a:rPr lang="de-DE" sz="3300" dirty="0">
                <a:cs typeface="Times New Roman" pitchFamily="18" charset="0"/>
              </a:rPr>
              <a:t>Aufgabenfeld</a:t>
            </a:r>
            <a:r>
              <a:rPr lang="de-DE" sz="3300" dirty="0"/>
              <a:t> </a:t>
            </a: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66016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EF1F27B-1C62-41A6-B37F-0FE97E1C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2EF1F27B-1C62-41A6-B37F-0FE97E1C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2EF1F27B-1C62-41A6-B37F-0FE97E1C0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A2FEE1-76E9-4B5B-85AA-B8BF63887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graphicEl>
                                              <a:dgm id="{6BA2FEE1-76E9-4B5B-85AA-B8BF63887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6BA2FEE1-76E9-4B5B-85AA-B8BF63887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1CA4B8-86B8-4148-9E30-D5F113C57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graphicEl>
                                              <a:dgm id="{E11CA4B8-86B8-4148-9E30-D5F113C57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graphicEl>
                                              <a:dgm id="{E11CA4B8-86B8-4148-9E30-D5F113C57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F414AAD-9132-4FD0-AA78-C7E1EB88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graphicEl>
                                              <a:dgm id="{CF414AAD-9132-4FD0-AA78-C7E1EB88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graphicEl>
                                              <a:dgm id="{CF414AAD-9132-4FD0-AA78-C7E1EB88D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9A75B3-AE4C-455E-9176-3E7F0CC9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5D9A75B3-AE4C-455E-9176-3E7F0CC9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5D9A75B3-AE4C-455E-9176-3E7F0CC9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dirty="0">
                <a:cs typeface="Times New Roman" pitchFamily="18" charset="0"/>
              </a:rPr>
              <a:t>Mathematisch-naturwissenschaft-</a:t>
            </a:r>
            <a:br>
              <a:rPr lang="de-DE" sz="3300" dirty="0">
                <a:cs typeface="Times New Roman" pitchFamily="18" charset="0"/>
              </a:rPr>
            </a:br>
            <a:r>
              <a:rPr lang="de-DE" sz="3300" dirty="0">
                <a:cs typeface="Times New Roman" pitchFamily="18" charset="0"/>
              </a:rPr>
              <a:t>   </a:t>
            </a:r>
            <a:r>
              <a:rPr lang="de-DE" sz="3300" dirty="0" smtClean="0">
                <a:cs typeface="Times New Roman" pitchFamily="18" charset="0"/>
              </a:rPr>
              <a:t>  </a:t>
            </a:r>
            <a:r>
              <a:rPr lang="de-DE" sz="3300" dirty="0" err="1">
                <a:cs typeface="Times New Roman" pitchFamily="18" charset="0"/>
              </a:rPr>
              <a:t>lich</a:t>
            </a:r>
            <a:r>
              <a:rPr lang="de-DE" sz="3300" dirty="0">
                <a:cs typeface="Times New Roman" pitchFamily="18" charset="0"/>
              </a:rPr>
              <a:t>-technisches </a:t>
            </a:r>
            <a:r>
              <a:rPr lang="de-DE" sz="3300" dirty="0" smtClean="0">
                <a:cs typeface="Times New Roman" pitchFamily="18" charset="0"/>
              </a:rPr>
              <a:t>Aufgabenfeld</a:t>
            </a:r>
            <a:r>
              <a:rPr lang="de-DE" sz="3300" dirty="0" smtClean="0"/>
              <a:t>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036537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952A9-5FD6-4402-BB04-4D09C49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EEF952A9-5FD6-4402-BB04-4D09C49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EF952A9-5FD6-4402-BB04-4D09C49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39597-111B-4448-98B1-D2861421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F4D39597-111B-4448-98B1-D2861421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4D39597-111B-4448-98B1-D2861421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1D23B0-064C-4386-B2CE-95C44DDA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31D23B0-064C-4386-B2CE-95C44DDA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31D23B0-064C-4386-B2CE-95C44DDA5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4AD65-441A-419F-8B7D-FA49EF527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6E4AD65-441A-419F-8B7D-FA49EF527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6E4AD65-441A-419F-8B7D-FA49EF527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69F8E-B82F-44A4-AA3B-31C4E8393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7A69F8E-B82F-44A4-AA3B-31C4E8393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7A69F8E-B82F-44A4-AA3B-31C4E8393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Pflichtstunden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10872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5B795-4059-4780-BA5D-75AB469D8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045B795-4059-4780-BA5D-75AB469D8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045B795-4059-4780-BA5D-75AB469D8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E0A26-F887-4091-BF18-E3160F67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2F5E0A26-F887-4091-BF18-E3160F67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F5E0A26-F887-4091-BF18-E3160F67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389B2-53BE-4866-B771-4BC88736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DEE389B2-53BE-4866-B771-4BC88736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DEE389B2-53BE-4866-B771-4BC88736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45E45-DAA3-4BFA-8486-48EE87FCB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A745E45-DAA3-4BFA-8486-48EE87FCB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A745E45-DAA3-4BFA-8486-48EE87FCB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Pflichtbereich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620460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8B4DDA-3D59-4410-B1A3-7BD982C5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78B4DDA-3D59-4410-B1A3-7BD982C5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78B4DDA-3D59-4410-B1A3-7BD982C5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26A126-6120-4553-A4AF-6FD6CBA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226A126-6120-4553-A4AF-6FD6CBA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226A126-6120-4553-A4AF-6FD6CBA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58881-41A8-451C-A52B-8F27D70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4B358881-41A8-451C-A52B-8F27D70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B358881-41A8-451C-A52B-8F27D70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16DF1-0C13-4E6D-92CB-82B18C30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EE16DF1-0C13-4E6D-92CB-82B18C30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EE16DF1-0C13-4E6D-92CB-82B18C30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6E5CA-E97A-451E-BBA7-85198240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C36E5CA-E97A-451E-BBA7-85198240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C36E5CA-E97A-451E-BBA7-85198240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3C928-FB4E-4ECB-861D-22833077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003C928-FB4E-4ECB-861D-22833077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0003C928-FB4E-4ECB-861D-22833077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629F5-81EE-47F6-B800-B58CBD78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58629F5-81EE-47F6-B800-B58CBD78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58629F5-81EE-47F6-B800-B58CBD78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538D2-BCC4-4CFE-A222-A9E6EFDE2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FB538D2-BCC4-4CFE-A222-A9E6EFDE2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FB538D2-BCC4-4CFE-A222-A9E6EFDE2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603A0-9D24-4C9B-A6C4-7921379F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5B6603A0-9D24-4C9B-A6C4-7921379F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5B6603A0-9D24-4C9B-A6C4-7921379F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D8836-98B9-4143-81A4-D5E4D109E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E4CD8836-98B9-4143-81A4-D5E4D109E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4CD8836-98B9-4143-81A4-D5E4D109E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1FB5B-903A-44F7-BD73-9D7171459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151FB5B-903A-44F7-BD73-9D7171459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151FB5B-903A-44F7-BD73-9D7171459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520534581"/>
              </p:ext>
            </p:extLst>
          </p:nvPr>
        </p:nvGraphicFramePr>
        <p:xfrm>
          <a:off x="3589814" y="5738800"/>
          <a:ext cx="3456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405832106"/>
              </p:ext>
            </p:extLst>
          </p:nvPr>
        </p:nvGraphicFramePr>
        <p:xfrm>
          <a:off x="2035989" y="4728000"/>
          <a:ext cx="28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911076160"/>
              </p:ext>
            </p:extLst>
          </p:nvPr>
        </p:nvGraphicFramePr>
        <p:xfrm>
          <a:off x="1027000" y="3837248"/>
          <a:ext cx="28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Fremdsprache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 rot="5400000">
            <a:off x="6265269" y="3238205"/>
            <a:ext cx="3859795" cy="228660"/>
          </a:xfrm>
        </p:spPr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71130120"/>
              </p:ext>
            </p:extLst>
          </p:nvPr>
        </p:nvGraphicFramePr>
        <p:xfrm>
          <a:off x="307000" y="2541000"/>
          <a:ext cx="72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692315692"/>
              </p:ext>
            </p:extLst>
          </p:nvPr>
        </p:nvGraphicFramePr>
        <p:xfrm>
          <a:off x="448276" y="2037248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4239729435"/>
              </p:ext>
            </p:extLst>
          </p:nvPr>
        </p:nvGraphicFramePr>
        <p:xfrm>
          <a:off x="3589814" y="2516512"/>
          <a:ext cx="36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76022572"/>
              </p:ext>
            </p:extLst>
          </p:nvPr>
        </p:nvGraphicFramePr>
        <p:xfrm>
          <a:off x="4711505" y="4997200"/>
          <a:ext cx="1152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41242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1" grpId="0">
        <p:bldAsOne/>
      </p:bldGraphic>
      <p:bldGraphic spid="8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Wahlbereich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71001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382839" y="5999967"/>
            <a:ext cx="3573405" cy="240066"/>
          </a:xfrm>
          <a:prstGeom prst="rect">
            <a:avLst/>
          </a:prstGeom>
          <a:noFill/>
          <a:scene3d>
            <a:camera prst="orthographicFront">
              <a:rot lat="1080000" lon="156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spcBef>
                <a:spcPts val="225"/>
              </a:spcBef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*außer den gewählten Pflichtfachern</a:t>
            </a:r>
          </a:p>
        </p:txBody>
      </p:sp>
    </p:spTree>
    <p:extLst>
      <p:ext uri="{BB962C8B-B14F-4D97-AF65-F5344CB8AC3E}">
        <p14:creationId xmlns:p14="http://schemas.microsoft.com/office/powerpoint/2010/main" val="1442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F195C0-A1A7-4C5C-9FD3-65AC7FF9F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99F195C0-A1A7-4C5C-9FD3-65AC7FF9F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99F195C0-A1A7-4C5C-9FD3-65AC7FF9F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A0BD8-C7C2-4EE8-8E77-629E0722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3BAA0BD8-C7C2-4EE8-8E77-629E0722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3BAA0BD8-C7C2-4EE8-8E77-629E0722C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CBA309-3E3C-4CAC-8011-4BA7130A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27CBA309-3E3C-4CAC-8011-4BA7130A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27CBA309-3E3C-4CAC-8011-4BA7130A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DD4E5-CD03-4FC1-A7C9-65A4B00F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19DD4E5-CD03-4FC1-A7C9-65A4B00F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19DD4E5-CD03-4FC1-A7C9-65A4B00F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ED754D-4D02-44E7-9279-8020B7D77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92ED754D-4D02-44E7-9279-8020B7D77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92ED754D-4D02-44E7-9279-8020B7D77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D8987-01BE-4C54-8689-1464D2A5F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5ED8987-01BE-4C54-8689-1464D2A5F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5ED8987-01BE-4C54-8689-1464D2A5F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Musterwahl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661099" y="2075890"/>
            <a:ext cx="3813483" cy="29599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88131" lvl="1" indent="-145256">
              <a:lnSpc>
                <a:spcPct val="110000"/>
              </a:lnSpc>
              <a:buFont typeface="Arial" pitchFamily="34" charset="0"/>
              <a:buChar char="•"/>
            </a:pPr>
            <a:endParaRPr lang="de-DE" sz="1350" dirty="0">
              <a:solidFill>
                <a:schemeClr val="hlink"/>
              </a:solidFill>
              <a:cs typeface="Times New Roman" pitchFamily="18" charset="0"/>
            </a:endParaRPr>
          </a:p>
          <a:p>
            <a:pPr marL="288131" lvl="1" indent="-145256">
              <a:lnSpc>
                <a:spcPct val="110000"/>
              </a:lnSpc>
              <a:buFont typeface="Arial" pitchFamily="34" charset="0"/>
              <a:buChar char="•"/>
            </a:pPr>
            <a:endParaRPr lang="de-DE" sz="135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88379944"/>
              </p:ext>
            </p:extLst>
          </p:nvPr>
        </p:nvGraphicFramePr>
        <p:xfrm>
          <a:off x="180000" y="5400000"/>
          <a:ext cx="7200000" cy="3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109417798"/>
              </p:ext>
            </p:extLst>
          </p:nvPr>
        </p:nvGraphicFramePr>
        <p:xfrm>
          <a:off x="972000" y="1512000"/>
          <a:ext cx="3132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130994635"/>
              </p:ext>
            </p:extLst>
          </p:nvPr>
        </p:nvGraphicFramePr>
        <p:xfrm>
          <a:off x="1044000" y="1800000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527762659"/>
              </p:ext>
            </p:extLst>
          </p:nvPr>
        </p:nvGraphicFramePr>
        <p:xfrm>
          <a:off x="4633382" y="2203000"/>
          <a:ext cx="21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765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B25B16-C371-4384-A0ED-0AC51BCB7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45B25B16-C371-4384-A0ED-0AC51BCB7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45B25B16-C371-4384-A0ED-0AC51BCB7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69E3EE-01F0-4BF3-A630-667FC7BEE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4569E3EE-01F0-4BF3-A630-667FC7BEE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4569E3EE-01F0-4BF3-A630-667FC7BEE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BC3421-BCB3-41AF-B97F-E486488E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5BBC3421-BCB3-41AF-B97F-E486488E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5BBC3421-BCB3-41AF-B97F-E486488EA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38316C-A274-409C-B314-D01640FC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3938316C-A274-409C-B314-D01640FC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3938316C-A274-409C-B314-D01640FC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304EA5-7C9D-4A75-B6E6-7A79EFF81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1C304EA5-7C9D-4A75-B6E6-7A79EFF81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1C304EA5-7C9D-4A75-B6E6-7A79EFF81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0FA1617-73AB-47AE-B799-1606B8DC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70FA1617-73AB-47AE-B799-1606B8DC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70FA1617-73AB-47AE-B799-1606B8DC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0D69D9-2C31-47DF-9D96-CEFF459C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2D0D69D9-2C31-47DF-9D96-CEFF459C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2D0D69D9-2C31-47DF-9D96-CEFF459C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7A894E-F216-4ADA-827A-38F43522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0B7A894E-F216-4ADA-827A-38F43522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0B7A894E-F216-4ADA-827A-38F43522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E9B4B6-1359-4B2D-A989-ED54B50D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4BE9B4B6-1359-4B2D-A989-ED54B50D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4BE9B4B6-1359-4B2D-A989-ED54B50D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0322BD-76D1-450B-BD98-CE001D71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graphicEl>
                                              <a:dgm id="{770322BD-76D1-450B-BD98-CE001D71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770322BD-76D1-450B-BD98-CE001D71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0E085A8-BB52-4239-A68B-EFA7B416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00E085A8-BB52-4239-A68B-EFA7B416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00E085A8-BB52-4239-A68B-EFA7B416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3" grpId="0">
        <p:bldAsOne/>
      </p:bldGraphic>
      <p:bldGraphic spid="3" grpId="0">
        <p:bldAsOne/>
      </p:bldGraphic>
      <p:bldGraphic spid="11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Zentralabitur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</a:t>
            </a:r>
            <a:r>
              <a:rPr lang="en-US" dirty="0" err="1" smtClean="0"/>
              <a:t>DiNaro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11276782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5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00487-B150-412A-B4FB-396AA5E40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B1600487-B150-412A-B4FB-396AA5E40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1600487-B150-412A-B4FB-396AA5E40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AD957-0F7E-4658-9A41-3AC3F841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dgm id="{C59AD957-0F7E-4658-9A41-3AC3F841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C59AD957-0F7E-4658-9A41-3AC3F841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3A717-D80B-469A-AD3C-5EDB9BE2F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413A717-D80B-469A-AD3C-5EDB9BE2F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2413A717-D80B-469A-AD3C-5EDB9BE2F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0751F-88EF-4362-8148-858CE4E2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46A0751F-88EF-4362-8148-858CE4E2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6A0751F-88EF-4362-8148-858CE4E2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48" y="4290486"/>
            <a:ext cx="1293624" cy="1830600"/>
          </a:xfrm>
          <a:prstGeom prst="rect">
            <a:avLst/>
          </a:prstGeom>
          <a:effectLst>
            <a:outerShdw blurRad="36195" dist="12700" dir="11400000" algn="ctr" rotWithShape="0">
              <a:srgbClr val="000000">
                <a:alpha val="33000"/>
              </a:srgbClr>
            </a:outerShdw>
            <a:reflection blurRad="12700" stA="33000" endPos="28000" dist="5080" dir="5400000" sy="-100000" algn="bl" rotWithShape="0"/>
          </a:effectLst>
          <a:scene3d>
            <a:camera prst="orthographicFront">
              <a:rot lat="1080000" lon="1560000" rev="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Informationen &amp; Termine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Wolkenförmige Legende 9"/>
          <p:cNvSpPr/>
          <p:nvPr/>
        </p:nvSpPr>
        <p:spPr>
          <a:xfrm>
            <a:off x="5718862" y="3117770"/>
            <a:ext cx="2192597" cy="952925"/>
          </a:xfrm>
          <a:prstGeom prst="cloudCallout">
            <a:avLst>
              <a:gd name="adj1" fmla="val -14349"/>
              <a:gd name="adj2" fmla="val 133290"/>
            </a:avLst>
          </a:prstGeom>
          <a:solidFill>
            <a:srgbClr val="00B0F0"/>
          </a:solidFill>
          <a:scene3d>
            <a:camera prst="orthographicFront">
              <a:rot lat="1080000" lon="156000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500" dirty="0">
                <a:solidFill>
                  <a:srgbClr val="0070C0"/>
                </a:solidFill>
              </a:rPr>
              <a:t>Wichtig:</a:t>
            </a:r>
            <a:br>
              <a:rPr lang="de-DE" sz="1500" dirty="0">
                <a:solidFill>
                  <a:srgbClr val="0070C0"/>
                </a:solidFill>
              </a:rPr>
            </a:br>
            <a:r>
              <a:rPr lang="de-DE" sz="1500" b="1" dirty="0">
                <a:solidFill>
                  <a:srgbClr val="0070C0"/>
                </a:solidFill>
              </a:rPr>
              <a:t>E-Mail-Adresse</a:t>
            </a:r>
            <a:br>
              <a:rPr lang="de-DE" sz="1500" b="1" dirty="0">
                <a:solidFill>
                  <a:srgbClr val="0070C0"/>
                </a:solidFill>
              </a:rPr>
            </a:br>
            <a:r>
              <a:rPr lang="de-DE" sz="1500" dirty="0">
                <a:solidFill>
                  <a:srgbClr val="0070C0"/>
                </a:solidFill>
              </a:rPr>
              <a:t>angeben!!!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31350771"/>
              </p:ext>
            </p:extLst>
          </p:nvPr>
        </p:nvGraphicFramePr>
        <p:xfrm>
          <a:off x="171662" y="2430457"/>
          <a:ext cx="576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2" y="5307599"/>
            <a:ext cx="700185" cy="228632"/>
          </a:xfrm>
          <a:prstGeom prst="rect">
            <a:avLst/>
          </a:prstGeom>
          <a:scene3d>
            <a:camera prst="orthographicFront">
              <a:rot lat="1380000" lon="15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264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F1BA48-8582-4A36-BC91-E26B2244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65F1BA48-8582-4A36-BC91-E26B2244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5F1BA48-8582-4A36-BC91-E26B2244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8D988-AD8F-453F-998F-6869BC912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E08D988-AD8F-453F-998F-6869BC912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E08D988-AD8F-453F-998F-6869BC912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E335B7-AE69-454F-98CA-01AC47FD1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4CE335B7-AE69-454F-98CA-01AC47FD1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CE335B7-AE69-454F-98CA-01AC47FD1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6730BA-2885-4438-9A21-698A353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F6730BA-2885-4438-9A21-698A353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F6730BA-2885-4438-9A21-698A353D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9CD201-25EC-4B26-8E06-D280BDC20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E69CD201-25EC-4B26-8E06-D280BDC20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E69CD201-25EC-4B26-8E06-D280BDC20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50B03-62E6-46D9-A6D1-84DDD0E38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36850B03-62E6-46D9-A6D1-84DDD0E38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36850B03-62E6-46D9-A6D1-84DDD0E38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115940306"/>
              </p:ext>
            </p:extLst>
          </p:nvPr>
        </p:nvGraphicFramePr>
        <p:xfrm>
          <a:off x="-148067" y="2082311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1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256C0-FEDF-49F4-A101-F0D5C8E7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B8256C0-FEDF-49F4-A101-F0D5C8E7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B8256C0-FEDF-49F4-A101-F0D5C8E7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4F96D2-AF6B-47BA-8780-41697C08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C14F96D2-AF6B-47BA-8780-41697C08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C14F96D2-AF6B-47BA-8780-41697C08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B70240-8640-461D-9FD6-FE7A2474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1B70240-8640-461D-9FD6-FE7A2474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21B70240-8640-461D-9FD6-FE7A2474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C4D792-301F-42BF-9329-4284027EF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FC4D792-301F-42BF-9329-4284027EF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DFC4D792-301F-42BF-9329-4284027EF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B298F-9A1A-4C1C-B0E2-B6DEEA37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16B298F-9A1A-4C1C-B0E2-B6DEEA37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16B298F-9A1A-4C1C-B0E2-B6DEEA37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A1D094-57D4-40FB-9253-64E4A526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F4A1D094-57D4-40FB-9253-64E4A526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F4A1D094-57D4-40FB-9253-64E4A526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AD9532-61C7-4334-8D36-A431027B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FCAD9532-61C7-4334-8D36-A431027B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FCAD9532-61C7-4334-8D36-A431027B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Mitwirkende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630684799"/>
              </p:ext>
            </p:extLst>
          </p:nvPr>
        </p:nvGraphicFramePr>
        <p:xfrm>
          <a:off x="0" y="2163488"/>
          <a:ext cx="824007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36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D9CE67-EAC9-4C83-8D24-58BF3451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7DD9CE67-EAC9-4C83-8D24-58BF3451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DD9CE67-EAC9-4C83-8D24-58BF3451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107B9B-962E-40AB-8490-BD619D93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graphicEl>
                                              <a:dgm id="{B4107B9B-962E-40AB-8490-BD619D93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graphicEl>
                                              <a:dgm id="{B4107B9B-962E-40AB-8490-BD619D93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298869-8241-419A-B785-BB5A9EAC5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99298869-8241-419A-B785-BB5A9EAC5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99298869-8241-419A-B785-BB5A9EAC5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DA8EBE-DC6A-4E7F-ACD4-308885CAB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9CDA8EBE-DC6A-4E7F-ACD4-308885CAB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9CDA8EBE-DC6A-4E7F-ACD4-308885CAB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75DBE-870D-49E9-A7AD-117F594D5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3D275DBE-870D-49E9-A7AD-117F594D5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3D275DBE-870D-49E9-A7AD-117F594D5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24572F-6FD7-411A-A243-30CBB33D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4B24572F-6FD7-411A-A243-30CBB33D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4B24572F-6FD7-411A-A243-30CBB33D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225C3A-85C4-4FD4-98DE-9416FC18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63225C3A-85C4-4FD4-98DE-9416FC18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63225C3A-85C4-4FD4-98DE-9416FC18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2922CC-2324-4A22-A6D6-8272090C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092922CC-2324-4A22-A6D6-8272090C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092922CC-2324-4A22-A6D6-8272090CD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09DC88-0837-41A6-BAAC-60CA04417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C909DC88-0837-41A6-BAAC-60CA04417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C909DC88-0837-41A6-BAAC-60CA04417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88A7FE-9485-4502-AC5D-17880725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2588A7FE-9485-4502-AC5D-17880725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2588A7FE-9485-4502-AC5D-17880725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FCE898-F3E7-4EBF-BC07-D1F791D21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AFFCE898-F3E7-4EBF-BC07-D1F791D21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AFFCE898-F3E7-4EBF-BC07-D1F791D21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720EDD-B60F-483C-A295-77F3D237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1F720EDD-B60F-483C-A295-77F3D237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1F720EDD-B60F-483C-A295-77F3D237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Oberstuferäume</a:t>
            </a:r>
            <a:br>
              <a:rPr lang="de-DE" dirty="0" smtClean="0"/>
            </a:br>
            <a:r>
              <a:rPr lang="de-DE" sz="2000" dirty="0" smtClean="0"/>
              <a:t>mit flächendeckendem WLAN</a:t>
            </a:r>
            <a:endParaRPr lang="de-DE" sz="2000" dirty="0"/>
          </a:p>
        </p:txBody>
      </p:sp>
      <p:pic>
        <p:nvPicPr>
          <p:cNvPr id="6" name="Inhaltsplatzhalter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0"/>
            <a:ext cx="5873225" cy="431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087311" y="3379819"/>
            <a:ext cx="750782" cy="646331"/>
          </a:xfrm>
          <a:prstGeom prst="rect">
            <a:avLst/>
          </a:prstGeom>
          <a:scene3d>
            <a:camera prst="orthographicFront">
              <a:rot lat="1080000" lon="1560000" rev="0"/>
            </a:camera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600" dirty="0" smtClean="0">
                <a:latin typeface="WIFI" panose="02000500000000000000" pitchFamily="2" charset="0"/>
              </a:rPr>
              <a:t>a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631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</a:t>
            </a:r>
            <a:r>
              <a:rPr lang="de-DE" dirty="0"/>
              <a:t>A</a:t>
            </a:r>
            <a:r>
              <a:rPr lang="de-DE" dirty="0" smtClean="0"/>
              <a:t>ufmerksamkeit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1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wind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Vorbemerkungen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519759341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4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0F46B-22A0-4703-B379-56937F8C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A300F46B-22A0-4703-B379-56937F8C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300F46B-22A0-4703-B379-56937F8C0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4F697B-A513-4C02-B96D-AB53D91D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9C4F697B-A513-4C02-B96D-AB53D91D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9C4F697B-A513-4C02-B96D-AB53D91D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6CE3A3-F710-4EE5-8206-7ED0CF8D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196CE3A3-F710-4EE5-8206-7ED0CF8D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196CE3A3-F710-4EE5-8206-7ED0CF8D4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24BF-6A8F-4BE9-A5F5-771CC329B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565F24BF-6A8F-4BE9-A5F5-771CC329B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565F24BF-6A8F-4BE9-A5F5-771CC329B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Abschlüsse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540548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0CEF5-0BD5-4A4B-A666-0CC33F716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4AB0CEF5-0BD5-4A4B-A666-0CC33F716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AB0CEF5-0BD5-4A4B-A666-0CC33F716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CA762-CDEB-4F0D-883B-7A9BDC9EC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00FCA762-CDEB-4F0D-883B-7A9BDC9EC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0FCA762-CDEB-4F0D-883B-7A9BDC9EC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175E9-2C16-4725-BD09-9E81C4043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FD175E9-2C16-4725-BD09-9E81C4043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AFD175E9-2C16-4725-BD09-9E81C4043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F6677-5331-4B6C-B6DE-98B3208E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37F6677-5331-4B6C-B6DE-98B3208E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37F6677-5331-4B6C-B6DE-98B3208E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 für den Besuch der Oberstufe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02734256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3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CB92BF-4DCA-47A2-A403-C4587B07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A7CB92BF-4DCA-47A2-A403-C4587B07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7CB92BF-4DCA-47A2-A403-C4587B07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08892F-91A1-4C92-ADE7-224C3E4ED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3B08892F-91A1-4C92-ADE7-224C3E4ED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3B08892F-91A1-4C92-ADE7-224C3E4ED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200" dirty="0" smtClean="0"/>
              <a:t>Informationen</a:t>
            </a:r>
            <a:br>
              <a:rPr lang="de-DE" sz="4200" dirty="0" smtClean="0"/>
            </a:br>
            <a:r>
              <a:rPr lang="de-DE" sz="4200" dirty="0" smtClean="0"/>
              <a:t>über die </a:t>
            </a:r>
            <a:r>
              <a:rPr lang="de-DE" sz="4200" dirty="0" smtClean="0">
                <a:solidFill>
                  <a:schemeClr val="tx1"/>
                </a:solidFill>
              </a:rPr>
              <a:t>E</a:t>
            </a:r>
            <a:r>
              <a:rPr lang="de-DE" sz="4200" dirty="0" smtClean="0"/>
              <a:t>in</a:t>
            </a:r>
            <a:r>
              <a:rPr lang="de-DE" sz="4200" dirty="0" smtClean="0">
                <a:solidFill>
                  <a:schemeClr val="tx1"/>
                </a:solidFill>
              </a:rPr>
              <a:t>f</a:t>
            </a:r>
            <a:r>
              <a:rPr lang="de-DE" sz="4200" dirty="0" smtClean="0"/>
              <a:t>ührungsphase </a:t>
            </a:r>
            <a:endParaRPr lang="de-DE" sz="4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der Oberstufe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216365"/>
              </p:ext>
            </p:extLst>
          </p:nvPr>
        </p:nvGraphicFramePr>
        <p:xfrm>
          <a:off x="895447" y="1880341"/>
          <a:ext cx="4967834" cy="391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A5A8A-A2FE-4A04-AC40-DDC4D9F03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DABA5A8A-A2FE-4A04-AC40-DDC4D9F03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ABA5A8A-A2FE-4A04-AC40-DDC4D9F03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3062E-417E-4B55-92D0-34635A228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DE93062E-417E-4B55-92D0-34635A228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E93062E-417E-4B55-92D0-34635A228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E7691D-48C9-4EC8-B115-A45A66685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81E7691D-48C9-4EC8-B115-A45A66685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81E7691D-48C9-4EC8-B115-A45A66685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BA00B-8281-4529-A61B-B2296D7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F1BA00B-8281-4529-A61B-B2296D7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F1BA00B-8281-4529-A61B-B2296D7B3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Aufgabenfelder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08241"/>
              </p:ext>
            </p:extLst>
          </p:nvPr>
        </p:nvGraphicFramePr>
        <p:xfrm>
          <a:off x="188709" y="2121647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3106090" y="6081647"/>
            <a:ext cx="3827676" cy="304523"/>
          </a:xfrm>
          <a:prstGeom prst="wedgeRoundRectCallout">
            <a:avLst>
              <a:gd name="adj1" fmla="val -62891"/>
              <a:gd name="adj2" fmla="val -150905"/>
              <a:gd name="adj3" fmla="val 16667"/>
            </a:avLst>
          </a:prstGeom>
          <a:solidFill>
            <a:srgbClr val="00B0F0"/>
          </a:solidFill>
          <a:scene3d>
            <a:camera prst="orthographicFront">
              <a:rot lat="1080000" lon="156000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</a:pPr>
            <a:r>
              <a:rPr lang="de-DE" sz="1350" dirty="0" smtClean="0">
                <a:solidFill>
                  <a:schemeClr val="bg1"/>
                </a:solidFill>
                <a:cs typeface="Arial" charset="0"/>
              </a:rPr>
              <a:t>Sport ist an der KTG als Abiturfach möglich!</a:t>
            </a:r>
            <a:endParaRPr lang="de-DE" sz="135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86FE30-05DC-4F62-9A65-2EF4CE0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7586FE30-05DC-4F62-9A65-2EF4CE0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7586FE30-05DC-4F62-9A65-2EF4CE09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F2139-CAF0-42AE-8A5B-2DB65494B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2C8F2139-CAF0-42AE-8A5B-2DB65494B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2C8F2139-CAF0-42AE-8A5B-2DB65494B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E44F0-AC09-478F-A5E7-1965AD1C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AFDE44F0-AC09-478F-A5E7-1965AD1C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AFDE44F0-AC09-478F-A5E7-1965AD1C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C6FC90-3962-4F55-B919-348BD1A3D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AC6FC90-3962-4F55-B919-348BD1A3D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5AC6FC90-3962-4F55-B919-348BD1A3D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B0815C-D0A7-4F4D-A0DE-46DE6DE1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52B0815C-D0A7-4F4D-A0DE-46DE6DE1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52B0815C-D0A7-4F4D-A0DE-46DE6DE1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D892D2-1DC4-4762-AEB5-052F04DB4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9D892D2-1DC4-4762-AEB5-052F04DB4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59D892D2-1DC4-4762-AEB5-052F04DB4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8A058B-2DF6-454F-B16D-40F72EF3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EE8A058B-2DF6-454F-B16D-40F72EF3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EE8A058B-2DF6-454F-B16D-40F72EF3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EA78D-2048-4DF9-AF2D-92704759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0DEA78D-2048-4DF9-AF2D-92704759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0DEA78D-2048-4DF9-AF2D-92704759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dirty="0">
                <a:cs typeface="Times New Roman" pitchFamily="18" charset="0"/>
              </a:rPr>
              <a:t>Sprachlich-literarisch-</a:t>
            </a:r>
            <a:br>
              <a:rPr lang="de-DE" sz="3300" dirty="0">
                <a:cs typeface="Times New Roman" pitchFamily="18" charset="0"/>
              </a:rPr>
            </a:br>
            <a:r>
              <a:rPr lang="de-DE" sz="3300" dirty="0">
                <a:cs typeface="Times New Roman" pitchFamily="18" charset="0"/>
              </a:rPr>
              <a:t>          künstlerisches Aufgabenfeld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06528"/>
              </p:ext>
            </p:extLst>
          </p:nvPr>
        </p:nvGraphicFramePr>
        <p:xfrm>
          <a:off x="180000" y="2160000"/>
          <a:ext cx="72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KTG by 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BF2A3-6D50-4C2B-92D5-133184F80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529BF2A3-6D50-4C2B-92D5-133184F80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29BF2A3-6D50-4C2B-92D5-133184F80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C33F2C-E67F-46D0-825E-EAB3E80D3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C8C33F2C-E67F-46D0-825E-EAB3E80D3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C8C33F2C-E67F-46D0-825E-EAB3E80D3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C62F61-F64F-49A4-92F4-4CB67DC8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82C62F61-F64F-49A4-92F4-4CB67DC8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82C62F61-F64F-49A4-92F4-4CB67DC8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A7326-0BE6-4690-8449-36704089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F4A7326-0BE6-4690-8449-36704089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F4A7326-0BE6-4690-8449-36704089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A1AE3F-5B91-441E-8BAB-80D8027C1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D8A1AE3F-5B91-441E-8BAB-80D8027C1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D8A1AE3F-5B91-441E-8BAB-80D8027C1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A98F4F-B8B7-4751-A4A7-B037ADF3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58A98F4F-B8B7-4751-A4A7-B037ADF3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58A98F4F-B8B7-4751-A4A7-B037ADF3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772</Words>
  <Application>Microsoft Office PowerPoint</Application>
  <PresentationFormat>Bildschirmpräsentation (4:3)</PresentationFormat>
  <Paragraphs>199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WIFI</vt:lpstr>
      <vt:lpstr>Wingdings</vt:lpstr>
      <vt:lpstr>Wingdings 3</vt:lpstr>
      <vt:lpstr>Ion</vt:lpstr>
      <vt:lpstr>Informationen zur Oberstufe und Fächerwahl</vt:lpstr>
      <vt:lpstr>Mitwirkende</vt:lpstr>
      <vt:lpstr>Vorbemerkungen</vt:lpstr>
      <vt:lpstr>Abschlüsse</vt:lpstr>
      <vt:lpstr>Voraussetzung für den Besuch der Oberstufe</vt:lpstr>
      <vt:lpstr>Informationen über die Einführungsphase </vt:lpstr>
      <vt:lpstr>Gliederung der Oberstufe</vt:lpstr>
      <vt:lpstr>Aufgabenfelder</vt:lpstr>
      <vt:lpstr>Sprachlich-literarisch-           künstlerisches Aufgabenfeld</vt:lpstr>
      <vt:lpstr>Gesellschaftswissenschaftliches                                   Aufgabenfeld </vt:lpstr>
      <vt:lpstr>Mathematisch-naturwissenschaft-      lich-technisches Aufgabenfeld </vt:lpstr>
      <vt:lpstr>Pflichtstunden</vt:lpstr>
      <vt:lpstr>Pflichtbereich</vt:lpstr>
      <vt:lpstr>2. Fremdsprache </vt:lpstr>
      <vt:lpstr>Wahlbereich</vt:lpstr>
      <vt:lpstr>Musterwahl</vt:lpstr>
      <vt:lpstr>Zentralabitur</vt:lpstr>
      <vt:lpstr>Informationen &amp; Termine</vt:lpstr>
      <vt:lpstr>Weitere Informationen</vt:lpstr>
      <vt:lpstr>Neue Oberstuferäume mit flächendeckendem WLAN</vt:lpstr>
      <vt:lpstr>Danke für Ihre Aufmerksamkeit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Oberstufen Information</dc:title>
  <dc:creator>nar</dc:creator>
  <cp:lastModifiedBy>DiNaro</cp:lastModifiedBy>
  <cp:revision>266</cp:revision>
  <cp:lastPrinted>2019-02-13T14:41:33Z</cp:lastPrinted>
  <dcterms:created xsi:type="dcterms:W3CDTF">2014-01-30T13:45:32Z</dcterms:created>
  <dcterms:modified xsi:type="dcterms:W3CDTF">2021-01-20T16:38:28Z</dcterms:modified>
</cp:coreProperties>
</file>