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  <p:sldMasterId id="2147483687" r:id="rId2"/>
    <p:sldMasterId id="2147483700" r:id="rId3"/>
    <p:sldMasterId id="2147483740" r:id="rId4"/>
    <p:sldMasterId id="2147483752" r:id="rId5"/>
    <p:sldMasterId id="2147483726" r:id="rId6"/>
  </p:sldMasterIdLst>
  <p:notesMasterIdLst>
    <p:notesMasterId r:id="rId24"/>
  </p:notesMasterIdLst>
  <p:sldIdLst>
    <p:sldId id="256" r:id="rId7"/>
    <p:sldId id="274" r:id="rId8"/>
    <p:sldId id="258" r:id="rId9"/>
    <p:sldId id="275" r:id="rId10"/>
    <p:sldId id="276" r:id="rId11"/>
    <p:sldId id="277" r:id="rId12"/>
    <p:sldId id="279" r:id="rId13"/>
    <p:sldId id="280" r:id="rId14"/>
    <p:sldId id="264" r:id="rId15"/>
    <p:sldId id="278" r:id="rId16"/>
    <p:sldId id="282" r:id="rId17"/>
    <p:sldId id="281" r:id="rId18"/>
    <p:sldId id="268" r:id="rId19"/>
    <p:sldId id="269" r:id="rId20"/>
    <p:sldId id="270" r:id="rId21"/>
    <p:sldId id="271" r:id="rId22"/>
    <p:sldId id="272" r:id="rId23"/>
  </p:sldIdLst>
  <p:sldSz cx="7621588" cy="5716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58" d="100"/>
          <a:sy n="158" d="100"/>
        </p:scale>
        <p:origin x="1707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2255-2389-41E5-81C9-9A864A4870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5866F3E4-1AD9-445D-811F-B307CAC3D272}">
      <dgm:prSet/>
      <dgm:spPr/>
      <dgm:t>
        <a:bodyPr/>
        <a:lstStyle/>
        <a:p>
          <a:pPr rtl="0"/>
          <a:r>
            <a:rPr lang="de-DE" b="1" smtClean="0"/>
            <a:t>zwei Beratungslehrer       pro Jahrgang</a:t>
          </a:r>
          <a:endParaRPr lang="de-DE"/>
        </a:p>
      </dgm:t>
    </dgm:pt>
    <dgm:pt modelId="{243D6BC4-F9A2-42CE-B6EF-9DB55E6B6BAC}" type="parTrans" cxnId="{F50F295F-23D2-44A2-925C-AE4A55E5CC69}">
      <dgm:prSet/>
      <dgm:spPr/>
      <dgm:t>
        <a:bodyPr/>
        <a:lstStyle/>
        <a:p>
          <a:endParaRPr lang="de-DE"/>
        </a:p>
      </dgm:t>
    </dgm:pt>
    <dgm:pt modelId="{13FB6F8A-CF51-4665-A1B7-CA0949FB3C1A}" type="sibTrans" cxnId="{F50F295F-23D2-44A2-925C-AE4A55E5CC69}">
      <dgm:prSet/>
      <dgm:spPr/>
      <dgm:t>
        <a:bodyPr/>
        <a:lstStyle/>
        <a:p>
          <a:endParaRPr lang="de-DE"/>
        </a:p>
      </dgm:t>
    </dgm:pt>
    <dgm:pt modelId="{CF0A85EF-42EC-40B5-B03A-8801A724D797}">
      <dgm:prSet/>
      <dgm:spPr/>
      <dgm:t>
        <a:bodyPr/>
        <a:lstStyle/>
        <a:p>
          <a:pPr rtl="0"/>
          <a:r>
            <a:rPr lang="de-DE" b="1" smtClean="0"/>
            <a:t>enge pädagogische Betreuung</a:t>
          </a:r>
          <a:endParaRPr lang="de-DE"/>
        </a:p>
      </dgm:t>
    </dgm:pt>
    <dgm:pt modelId="{70FC4AB2-1027-4D87-858A-2D95D436BDA6}" type="parTrans" cxnId="{42863D40-63AA-4A11-A10E-74962A79B172}">
      <dgm:prSet/>
      <dgm:spPr/>
      <dgm:t>
        <a:bodyPr/>
        <a:lstStyle/>
        <a:p>
          <a:endParaRPr lang="de-DE"/>
        </a:p>
      </dgm:t>
    </dgm:pt>
    <dgm:pt modelId="{0B1A9830-67D8-47BF-9C3F-50BE554F64B0}" type="sibTrans" cxnId="{42863D40-63AA-4A11-A10E-74962A79B172}">
      <dgm:prSet/>
      <dgm:spPr/>
      <dgm:t>
        <a:bodyPr/>
        <a:lstStyle/>
        <a:p>
          <a:endParaRPr lang="de-DE"/>
        </a:p>
      </dgm:t>
    </dgm:pt>
    <dgm:pt modelId="{6774C0B6-EF78-4557-83E1-23B3EA27EC77}">
      <dgm:prSet/>
      <dgm:spPr/>
      <dgm:t>
        <a:bodyPr/>
        <a:lstStyle/>
        <a:p>
          <a:pPr rtl="0"/>
          <a:r>
            <a:rPr lang="de-DE" b="1" smtClean="0"/>
            <a:t>Hilfestellung bei Problemen</a:t>
          </a:r>
          <a:endParaRPr lang="de-DE"/>
        </a:p>
      </dgm:t>
    </dgm:pt>
    <dgm:pt modelId="{1EA8C3C1-EF63-426D-8320-0925F21126CE}" type="parTrans" cxnId="{21CA281D-7DA4-4A9B-B624-284164D8ABFE}">
      <dgm:prSet/>
      <dgm:spPr/>
      <dgm:t>
        <a:bodyPr/>
        <a:lstStyle/>
        <a:p>
          <a:endParaRPr lang="de-DE"/>
        </a:p>
      </dgm:t>
    </dgm:pt>
    <dgm:pt modelId="{E39FB35B-A00F-4C7A-BE33-1D9F76440CAC}" type="sibTrans" cxnId="{21CA281D-7DA4-4A9B-B624-284164D8ABFE}">
      <dgm:prSet/>
      <dgm:spPr/>
      <dgm:t>
        <a:bodyPr/>
        <a:lstStyle/>
        <a:p>
          <a:endParaRPr lang="de-DE"/>
        </a:p>
      </dgm:t>
    </dgm:pt>
    <dgm:pt modelId="{EFF9F7EC-9AD2-4713-A914-7119741EB97C}">
      <dgm:prSet/>
      <dgm:spPr/>
      <dgm:t>
        <a:bodyPr/>
        <a:lstStyle/>
        <a:p>
          <a:pPr rtl="0"/>
          <a:r>
            <a:rPr lang="de-DE" b="1" smtClean="0"/>
            <a:t>detaillierte Lern- und Leistungstandsberatung an den Beratungstagen</a:t>
          </a:r>
          <a:endParaRPr lang="de-DE"/>
        </a:p>
      </dgm:t>
    </dgm:pt>
    <dgm:pt modelId="{79165683-9D03-44FD-AE34-34A11E54BA65}" type="parTrans" cxnId="{795D50B4-1640-4CD6-A222-83B264C6CE6E}">
      <dgm:prSet/>
      <dgm:spPr/>
      <dgm:t>
        <a:bodyPr/>
        <a:lstStyle/>
        <a:p>
          <a:endParaRPr lang="de-DE"/>
        </a:p>
      </dgm:t>
    </dgm:pt>
    <dgm:pt modelId="{BF411EDB-36BB-4403-AAA1-48E7800811E7}" type="sibTrans" cxnId="{795D50B4-1640-4CD6-A222-83B264C6CE6E}">
      <dgm:prSet/>
      <dgm:spPr/>
      <dgm:t>
        <a:bodyPr/>
        <a:lstStyle/>
        <a:p>
          <a:endParaRPr lang="de-DE"/>
        </a:p>
      </dgm:t>
    </dgm:pt>
    <dgm:pt modelId="{867FBBDA-E298-4B1E-A16A-5FC46B22D108}" type="pres">
      <dgm:prSet presAssocID="{B79E2255-2389-41E5-81C9-9A864A4870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4CCC110-30A8-4A82-9384-B42EE000D4EB}" type="pres">
      <dgm:prSet presAssocID="{5866F3E4-1AD9-445D-811F-B307CAC3D2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33F289-C8B9-430C-BC42-0832F78F6DFA}" type="pres">
      <dgm:prSet presAssocID="{13FB6F8A-CF51-4665-A1B7-CA0949FB3C1A}" presName="spacer" presStyleCnt="0"/>
      <dgm:spPr/>
    </dgm:pt>
    <dgm:pt modelId="{B5D5DB7A-101D-46DC-A09A-0A23A301E6B1}" type="pres">
      <dgm:prSet presAssocID="{CF0A85EF-42EC-40B5-B03A-8801A724D7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79F0F5-D897-4546-AE3E-7964C5F0B658}" type="pres">
      <dgm:prSet presAssocID="{0B1A9830-67D8-47BF-9C3F-50BE554F64B0}" presName="spacer" presStyleCnt="0"/>
      <dgm:spPr/>
    </dgm:pt>
    <dgm:pt modelId="{8B5CFDDB-14F8-42AF-8BE2-66278416456F}" type="pres">
      <dgm:prSet presAssocID="{6774C0B6-EF78-4557-83E1-23B3EA27EC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7B9C18-2F27-4245-9419-3DC272661074}" type="pres">
      <dgm:prSet presAssocID="{E39FB35B-A00F-4C7A-BE33-1D9F76440CAC}" presName="spacer" presStyleCnt="0"/>
      <dgm:spPr/>
    </dgm:pt>
    <dgm:pt modelId="{03E1E390-A5EE-42CD-BB68-AAABEB4A3CDC}" type="pres">
      <dgm:prSet presAssocID="{EFF9F7EC-9AD2-4713-A914-7119741EB9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1CA281D-7DA4-4A9B-B624-284164D8ABFE}" srcId="{B79E2255-2389-41E5-81C9-9A864A487044}" destId="{6774C0B6-EF78-4557-83E1-23B3EA27EC77}" srcOrd="2" destOrd="0" parTransId="{1EA8C3C1-EF63-426D-8320-0925F21126CE}" sibTransId="{E39FB35B-A00F-4C7A-BE33-1D9F76440CAC}"/>
    <dgm:cxn modelId="{F97A4E4A-EE79-496A-8C0E-35344C660241}" type="presOf" srcId="{EFF9F7EC-9AD2-4713-A914-7119741EB97C}" destId="{03E1E390-A5EE-42CD-BB68-AAABEB4A3CDC}" srcOrd="0" destOrd="0" presId="urn:microsoft.com/office/officeart/2005/8/layout/vList2"/>
    <dgm:cxn modelId="{795D50B4-1640-4CD6-A222-83B264C6CE6E}" srcId="{B79E2255-2389-41E5-81C9-9A864A487044}" destId="{EFF9F7EC-9AD2-4713-A914-7119741EB97C}" srcOrd="3" destOrd="0" parTransId="{79165683-9D03-44FD-AE34-34A11E54BA65}" sibTransId="{BF411EDB-36BB-4403-AAA1-48E7800811E7}"/>
    <dgm:cxn modelId="{F50F295F-23D2-44A2-925C-AE4A55E5CC69}" srcId="{B79E2255-2389-41E5-81C9-9A864A487044}" destId="{5866F3E4-1AD9-445D-811F-B307CAC3D272}" srcOrd="0" destOrd="0" parTransId="{243D6BC4-F9A2-42CE-B6EF-9DB55E6B6BAC}" sibTransId="{13FB6F8A-CF51-4665-A1B7-CA0949FB3C1A}"/>
    <dgm:cxn modelId="{A8F1CDB0-52CC-4513-B9ED-34D089F2A3E8}" type="presOf" srcId="{B79E2255-2389-41E5-81C9-9A864A487044}" destId="{867FBBDA-E298-4B1E-A16A-5FC46B22D108}" srcOrd="0" destOrd="0" presId="urn:microsoft.com/office/officeart/2005/8/layout/vList2"/>
    <dgm:cxn modelId="{83BC250B-9D99-4930-9B3E-DB5FE341300E}" type="presOf" srcId="{5866F3E4-1AD9-445D-811F-B307CAC3D272}" destId="{E4CCC110-30A8-4A82-9384-B42EE000D4EB}" srcOrd="0" destOrd="0" presId="urn:microsoft.com/office/officeart/2005/8/layout/vList2"/>
    <dgm:cxn modelId="{42863D40-63AA-4A11-A10E-74962A79B172}" srcId="{B79E2255-2389-41E5-81C9-9A864A487044}" destId="{CF0A85EF-42EC-40B5-B03A-8801A724D797}" srcOrd="1" destOrd="0" parTransId="{70FC4AB2-1027-4D87-858A-2D95D436BDA6}" sibTransId="{0B1A9830-67D8-47BF-9C3F-50BE554F64B0}"/>
    <dgm:cxn modelId="{3E54ED2B-88F6-4A16-8818-E8EE74DF4012}" type="presOf" srcId="{6774C0B6-EF78-4557-83E1-23B3EA27EC77}" destId="{8B5CFDDB-14F8-42AF-8BE2-66278416456F}" srcOrd="0" destOrd="0" presId="urn:microsoft.com/office/officeart/2005/8/layout/vList2"/>
    <dgm:cxn modelId="{8C940DEA-080B-48F6-9925-7685C8A76718}" type="presOf" srcId="{CF0A85EF-42EC-40B5-B03A-8801A724D797}" destId="{B5D5DB7A-101D-46DC-A09A-0A23A301E6B1}" srcOrd="0" destOrd="0" presId="urn:microsoft.com/office/officeart/2005/8/layout/vList2"/>
    <dgm:cxn modelId="{961105F2-B7D8-4A72-8843-C9422621E8B1}" type="presParOf" srcId="{867FBBDA-E298-4B1E-A16A-5FC46B22D108}" destId="{E4CCC110-30A8-4A82-9384-B42EE000D4EB}" srcOrd="0" destOrd="0" presId="urn:microsoft.com/office/officeart/2005/8/layout/vList2"/>
    <dgm:cxn modelId="{F8175D0D-2765-40E2-A5A8-8FDFBF1E226F}" type="presParOf" srcId="{867FBBDA-E298-4B1E-A16A-5FC46B22D108}" destId="{5B33F289-C8B9-430C-BC42-0832F78F6DFA}" srcOrd="1" destOrd="0" presId="urn:microsoft.com/office/officeart/2005/8/layout/vList2"/>
    <dgm:cxn modelId="{23F284CF-B85A-409A-8ED7-FF52B98FF813}" type="presParOf" srcId="{867FBBDA-E298-4B1E-A16A-5FC46B22D108}" destId="{B5D5DB7A-101D-46DC-A09A-0A23A301E6B1}" srcOrd="2" destOrd="0" presId="urn:microsoft.com/office/officeart/2005/8/layout/vList2"/>
    <dgm:cxn modelId="{2C91773D-9AE8-422D-B81B-C1FE0C54F4FE}" type="presParOf" srcId="{867FBBDA-E298-4B1E-A16A-5FC46B22D108}" destId="{9379F0F5-D897-4546-AE3E-7964C5F0B658}" srcOrd="3" destOrd="0" presId="urn:microsoft.com/office/officeart/2005/8/layout/vList2"/>
    <dgm:cxn modelId="{09A4E712-5428-418A-804B-F90AB74CB726}" type="presParOf" srcId="{867FBBDA-E298-4B1E-A16A-5FC46B22D108}" destId="{8B5CFDDB-14F8-42AF-8BE2-66278416456F}" srcOrd="4" destOrd="0" presId="urn:microsoft.com/office/officeart/2005/8/layout/vList2"/>
    <dgm:cxn modelId="{8B841232-DBCB-400F-B4BF-2BA258AB818D}" type="presParOf" srcId="{867FBBDA-E298-4B1E-A16A-5FC46B22D108}" destId="{AD7B9C18-2F27-4245-9419-3DC272661074}" srcOrd="5" destOrd="0" presId="urn:microsoft.com/office/officeart/2005/8/layout/vList2"/>
    <dgm:cxn modelId="{9977B85E-ACAC-4C89-A23D-3383B9319134}" type="presParOf" srcId="{867FBBDA-E298-4B1E-A16A-5FC46B22D108}" destId="{03E1E390-A5EE-42CD-BB68-AAABEB4A3C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8BB307-9B15-4E75-B2CF-B6D74F9697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D28A6C7C-2BE2-4907-803C-3773609CEB46}">
      <dgm:prSet/>
      <dgm:spPr/>
      <dgm:t>
        <a:bodyPr/>
        <a:lstStyle/>
        <a:p>
          <a:pPr rtl="0"/>
          <a:r>
            <a:rPr lang="de-DE" b="0" smtClean="0"/>
            <a:t>Danke für Ihre Aufmerksamkeit</a:t>
          </a:r>
          <a:endParaRPr lang="de-DE"/>
        </a:p>
      </dgm:t>
    </dgm:pt>
    <dgm:pt modelId="{AFA5A73B-B3FC-4D06-9895-B5255C10EFDB}" type="parTrans" cxnId="{7AB1E3F8-019E-44E8-BCED-4ED1B572E257}">
      <dgm:prSet/>
      <dgm:spPr/>
      <dgm:t>
        <a:bodyPr/>
        <a:lstStyle/>
        <a:p>
          <a:endParaRPr lang="de-DE"/>
        </a:p>
      </dgm:t>
    </dgm:pt>
    <dgm:pt modelId="{DCD81530-D480-49B5-9D1E-1EF794269406}" type="sibTrans" cxnId="{7AB1E3F8-019E-44E8-BCED-4ED1B572E257}">
      <dgm:prSet/>
      <dgm:spPr/>
      <dgm:t>
        <a:bodyPr/>
        <a:lstStyle/>
        <a:p>
          <a:endParaRPr lang="de-DE"/>
        </a:p>
      </dgm:t>
    </dgm:pt>
    <dgm:pt modelId="{99615A5D-7AED-4238-81D9-DE256B4E64D1}" type="pres">
      <dgm:prSet presAssocID="{B98BB307-9B15-4E75-B2CF-B6D74F9697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1B93E80-FB58-47A4-A807-55FC81B84484}" type="pres">
      <dgm:prSet presAssocID="{D28A6C7C-2BE2-4907-803C-3773609CEB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B1E3F8-019E-44E8-BCED-4ED1B572E257}" srcId="{B98BB307-9B15-4E75-B2CF-B6D74F9697BC}" destId="{D28A6C7C-2BE2-4907-803C-3773609CEB46}" srcOrd="0" destOrd="0" parTransId="{AFA5A73B-B3FC-4D06-9895-B5255C10EFDB}" sibTransId="{DCD81530-D480-49B5-9D1E-1EF794269406}"/>
    <dgm:cxn modelId="{69EADC2E-D81E-4B53-9729-C9F3EEF5F9D4}" type="presOf" srcId="{D28A6C7C-2BE2-4907-803C-3773609CEB46}" destId="{01B93E80-FB58-47A4-A807-55FC81B84484}" srcOrd="0" destOrd="0" presId="urn:microsoft.com/office/officeart/2005/8/layout/vList2"/>
    <dgm:cxn modelId="{AFF8F2F1-FA60-4E5B-8211-FDFFD22F57C8}" type="presOf" srcId="{B98BB307-9B15-4E75-B2CF-B6D74F9697BC}" destId="{99615A5D-7AED-4238-81D9-DE256B4E64D1}" srcOrd="0" destOrd="0" presId="urn:microsoft.com/office/officeart/2005/8/layout/vList2"/>
    <dgm:cxn modelId="{3EE68AFA-A33D-4B9D-8FA0-88805D6FB244}" type="presParOf" srcId="{99615A5D-7AED-4238-81D9-DE256B4E64D1}" destId="{01B93E80-FB58-47A4-A807-55FC81B84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8EE3C-B292-4BA7-B7AB-024DDBB0F5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E8056F-AA21-44B6-8B45-194923A930D3}">
      <dgm:prSet/>
      <dgm:spPr/>
      <dgm:t>
        <a:bodyPr/>
        <a:lstStyle/>
        <a:p>
          <a:pPr rtl="0"/>
          <a:r>
            <a:rPr lang="de-DE" b="1" smtClean="0"/>
            <a:t>Unsere integrierten Vertiefungskurse sind so angelegt, dass alle Schülerinnen und Schüler eine Stunde mehr in den Hauptfächern erhalten:</a:t>
          </a:r>
          <a:endParaRPr lang="de-DE"/>
        </a:p>
      </dgm:t>
    </dgm:pt>
    <dgm:pt modelId="{B14F5FD9-D57D-4C1E-AFDB-96EE2F284ED4}" type="parTrans" cxnId="{E830D12F-FF66-484C-94B4-983209C1F3A2}">
      <dgm:prSet/>
      <dgm:spPr/>
      <dgm:t>
        <a:bodyPr/>
        <a:lstStyle/>
        <a:p>
          <a:endParaRPr lang="de-DE"/>
        </a:p>
      </dgm:t>
    </dgm:pt>
    <dgm:pt modelId="{68C3AD90-1FA4-4D72-8FAD-001BB3BE4DF4}" type="sibTrans" cxnId="{E830D12F-FF66-484C-94B4-983209C1F3A2}">
      <dgm:prSet/>
      <dgm:spPr/>
      <dgm:t>
        <a:bodyPr/>
        <a:lstStyle/>
        <a:p>
          <a:endParaRPr lang="de-DE"/>
        </a:p>
      </dgm:t>
    </dgm:pt>
    <dgm:pt modelId="{E191DB59-0F76-4843-A878-CA5786786FC8}">
      <dgm:prSet/>
      <dgm:spPr/>
      <dgm:t>
        <a:bodyPr/>
        <a:lstStyle/>
        <a:p>
          <a:r>
            <a:rPr lang="de-DE" b="1" smtClean="0"/>
            <a:t>Deutsch</a:t>
          </a:r>
          <a:endParaRPr lang="de-DE"/>
        </a:p>
      </dgm:t>
    </dgm:pt>
    <dgm:pt modelId="{0A81B622-66F5-446F-AA35-A854D1C3A08E}" type="parTrans" cxnId="{E2C571E7-26F1-47EE-A1D3-ACC06A5584C2}">
      <dgm:prSet/>
      <dgm:spPr/>
      <dgm:t>
        <a:bodyPr/>
        <a:lstStyle/>
        <a:p>
          <a:endParaRPr lang="de-DE"/>
        </a:p>
      </dgm:t>
    </dgm:pt>
    <dgm:pt modelId="{198CEC3C-8ED5-456F-B3F1-E3A106BC732C}" type="sibTrans" cxnId="{E2C571E7-26F1-47EE-A1D3-ACC06A5584C2}">
      <dgm:prSet/>
      <dgm:spPr/>
      <dgm:t>
        <a:bodyPr/>
        <a:lstStyle/>
        <a:p>
          <a:endParaRPr lang="de-DE"/>
        </a:p>
      </dgm:t>
    </dgm:pt>
    <dgm:pt modelId="{94943FA9-B5B1-48EA-82D0-44DE74355BA4}">
      <dgm:prSet/>
      <dgm:spPr/>
      <dgm:t>
        <a:bodyPr/>
        <a:lstStyle/>
        <a:p>
          <a:r>
            <a:rPr lang="de-DE" b="1" dirty="0" smtClean="0"/>
            <a:t>Englisch </a:t>
          </a:r>
          <a:endParaRPr lang="de-DE" dirty="0"/>
        </a:p>
      </dgm:t>
    </dgm:pt>
    <dgm:pt modelId="{60739BF1-CD10-4349-84A7-013E07E3B3B8}" type="parTrans" cxnId="{3D2A4C13-25CD-45EA-961F-C74085BACE3C}">
      <dgm:prSet/>
      <dgm:spPr/>
      <dgm:t>
        <a:bodyPr/>
        <a:lstStyle/>
        <a:p>
          <a:endParaRPr lang="de-DE"/>
        </a:p>
      </dgm:t>
    </dgm:pt>
    <dgm:pt modelId="{D28D3422-CE29-4A4E-9A5C-E2D51FFC2269}" type="sibTrans" cxnId="{3D2A4C13-25CD-45EA-961F-C74085BACE3C}">
      <dgm:prSet/>
      <dgm:spPr/>
      <dgm:t>
        <a:bodyPr/>
        <a:lstStyle/>
        <a:p>
          <a:endParaRPr lang="de-DE"/>
        </a:p>
      </dgm:t>
    </dgm:pt>
    <dgm:pt modelId="{3399E244-AF14-4B5B-B3D1-EA792683B4ED}">
      <dgm:prSet/>
      <dgm:spPr/>
      <dgm:t>
        <a:bodyPr/>
        <a:lstStyle/>
        <a:p>
          <a:r>
            <a:rPr lang="de-DE" b="1" dirty="0" smtClean="0"/>
            <a:t>Mathematik</a:t>
          </a:r>
          <a:endParaRPr lang="de-DE" dirty="0"/>
        </a:p>
      </dgm:t>
    </dgm:pt>
    <dgm:pt modelId="{9D030B4C-2714-4649-B685-775C61DFC1FC}" type="parTrans" cxnId="{5A02C72B-E8DB-471F-8FEA-259FE684B98C}">
      <dgm:prSet/>
      <dgm:spPr/>
      <dgm:t>
        <a:bodyPr/>
        <a:lstStyle/>
        <a:p>
          <a:endParaRPr lang="de-DE"/>
        </a:p>
      </dgm:t>
    </dgm:pt>
    <dgm:pt modelId="{F78088EC-C263-4120-BBD9-B4925A599945}" type="sibTrans" cxnId="{5A02C72B-E8DB-471F-8FEA-259FE684B98C}">
      <dgm:prSet/>
      <dgm:spPr/>
      <dgm:t>
        <a:bodyPr/>
        <a:lstStyle/>
        <a:p>
          <a:endParaRPr lang="de-DE"/>
        </a:p>
      </dgm:t>
    </dgm:pt>
    <dgm:pt modelId="{5E6D5B9A-099F-48BB-B774-1711DAC71918}">
      <dgm:prSet/>
      <dgm:spPr/>
      <dgm:t>
        <a:bodyPr/>
        <a:lstStyle/>
        <a:p>
          <a:pPr rtl="0"/>
          <a:r>
            <a:rPr lang="de-DE" b="1" dirty="0" smtClean="0"/>
            <a:t>	Aufarbeitung von Inhalten und Angleichung des 	Leistungsstandes</a:t>
          </a:r>
        </a:p>
        <a:p>
          <a:pPr rtl="0"/>
          <a:r>
            <a:rPr lang="de-DE" b="1" dirty="0" smtClean="0"/>
            <a:t>	Schwerpunktsetzung im Hinblick auf  Leistungskurse und 	Prüfungsfächer</a:t>
          </a:r>
          <a:endParaRPr lang="de-DE" dirty="0"/>
        </a:p>
      </dgm:t>
    </dgm:pt>
    <dgm:pt modelId="{D5C853EE-877B-40B9-8547-C530B3955BD2}" type="parTrans" cxnId="{1F8B66F5-F4C2-4F0F-9F17-1FB902E4E82E}">
      <dgm:prSet/>
      <dgm:spPr/>
      <dgm:t>
        <a:bodyPr/>
        <a:lstStyle/>
        <a:p>
          <a:endParaRPr lang="de-DE"/>
        </a:p>
      </dgm:t>
    </dgm:pt>
    <dgm:pt modelId="{331A7AB8-1A78-437A-91D9-38275D228B6A}" type="sibTrans" cxnId="{1F8B66F5-F4C2-4F0F-9F17-1FB902E4E82E}">
      <dgm:prSet/>
      <dgm:spPr/>
      <dgm:t>
        <a:bodyPr/>
        <a:lstStyle/>
        <a:p>
          <a:endParaRPr lang="de-DE"/>
        </a:p>
      </dgm:t>
    </dgm:pt>
    <dgm:pt modelId="{367FB11F-10E8-4698-9150-9EBD4FFB13BA}">
      <dgm:prSet/>
      <dgm:spPr/>
      <dgm:t>
        <a:bodyPr/>
        <a:lstStyle/>
        <a:p>
          <a:pPr rtl="0"/>
          <a:endParaRPr lang="de-DE" dirty="0"/>
        </a:p>
      </dgm:t>
    </dgm:pt>
    <dgm:pt modelId="{DD916F57-CCFD-44F9-819C-D9B00EDFF860}" type="parTrans" cxnId="{F167152F-D0D3-40AC-A503-C4116B7A9A3B}">
      <dgm:prSet/>
      <dgm:spPr/>
      <dgm:t>
        <a:bodyPr/>
        <a:lstStyle/>
        <a:p>
          <a:endParaRPr lang="de-DE"/>
        </a:p>
      </dgm:t>
    </dgm:pt>
    <dgm:pt modelId="{D5DD8441-2BE1-42FA-BF92-62AF62228D1A}" type="sibTrans" cxnId="{F167152F-D0D3-40AC-A503-C4116B7A9A3B}">
      <dgm:prSet/>
      <dgm:spPr/>
      <dgm:t>
        <a:bodyPr/>
        <a:lstStyle/>
        <a:p>
          <a:endParaRPr lang="de-DE"/>
        </a:p>
      </dgm:t>
    </dgm:pt>
    <dgm:pt modelId="{12249996-1669-47DF-AE27-3B5BBBF3E0E7}" type="pres">
      <dgm:prSet presAssocID="{B798EE3C-B292-4BA7-B7AB-024DDBB0F5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CDC752E-F272-4E40-B993-FA03B502DDD0}" type="pres">
      <dgm:prSet presAssocID="{7CE8056F-AA21-44B6-8B45-194923A930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B8B0E2-CFF4-4740-8501-CEFB3D110A77}" type="pres">
      <dgm:prSet presAssocID="{7CE8056F-AA21-44B6-8B45-194923A930D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EB2C25-48DD-495F-9291-4C602CF1B1FB}" type="pres">
      <dgm:prSet presAssocID="{5E6D5B9A-099F-48BB-B774-1711DAC71918}" presName="parentText" presStyleLbl="node1" presStyleIdx="1" presStyleCnt="2" custLinFactNeighborY="-174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E5C9EF-E187-4D9B-A0FB-2F9F0E158F4E}" type="pres">
      <dgm:prSet presAssocID="{5E6D5B9A-099F-48BB-B774-1711DAC719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167152F-D0D3-40AC-A503-C4116B7A9A3B}" srcId="{5E6D5B9A-099F-48BB-B774-1711DAC71918}" destId="{367FB11F-10E8-4698-9150-9EBD4FFB13BA}" srcOrd="0" destOrd="0" parTransId="{DD916F57-CCFD-44F9-819C-D9B00EDFF860}" sibTransId="{D5DD8441-2BE1-42FA-BF92-62AF62228D1A}"/>
    <dgm:cxn modelId="{1F8B66F5-F4C2-4F0F-9F17-1FB902E4E82E}" srcId="{B798EE3C-B292-4BA7-B7AB-024DDBB0F528}" destId="{5E6D5B9A-099F-48BB-B774-1711DAC71918}" srcOrd="1" destOrd="0" parTransId="{D5C853EE-877B-40B9-8547-C530B3955BD2}" sibTransId="{331A7AB8-1A78-437A-91D9-38275D228B6A}"/>
    <dgm:cxn modelId="{E2C571E7-26F1-47EE-A1D3-ACC06A5584C2}" srcId="{7CE8056F-AA21-44B6-8B45-194923A930D3}" destId="{E191DB59-0F76-4843-A878-CA5786786FC8}" srcOrd="0" destOrd="0" parTransId="{0A81B622-66F5-446F-AA35-A854D1C3A08E}" sibTransId="{198CEC3C-8ED5-456F-B3F1-E3A106BC732C}"/>
    <dgm:cxn modelId="{D539BE54-19D7-42C3-8352-3FBCEFD97CC4}" type="presOf" srcId="{94943FA9-B5B1-48EA-82D0-44DE74355BA4}" destId="{72B8B0E2-CFF4-4740-8501-CEFB3D110A77}" srcOrd="0" destOrd="1" presId="urn:microsoft.com/office/officeart/2005/8/layout/vList2"/>
    <dgm:cxn modelId="{6ED13A25-4B14-4682-B472-30DA3EA7CB50}" type="presOf" srcId="{7CE8056F-AA21-44B6-8B45-194923A930D3}" destId="{CCDC752E-F272-4E40-B993-FA03B502DDD0}" srcOrd="0" destOrd="0" presId="urn:microsoft.com/office/officeart/2005/8/layout/vList2"/>
    <dgm:cxn modelId="{EBF301E7-F1AF-4E15-AA15-29B182BC9433}" type="presOf" srcId="{B798EE3C-B292-4BA7-B7AB-024DDBB0F528}" destId="{12249996-1669-47DF-AE27-3B5BBBF3E0E7}" srcOrd="0" destOrd="0" presId="urn:microsoft.com/office/officeart/2005/8/layout/vList2"/>
    <dgm:cxn modelId="{CAC46A62-2808-4BF5-B80D-707F19B9B721}" type="presOf" srcId="{E191DB59-0F76-4843-A878-CA5786786FC8}" destId="{72B8B0E2-CFF4-4740-8501-CEFB3D110A77}" srcOrd="0" destOrd="0" presId="urn:microsoft.com/office/officeart/2005/8/layout/vList2"/>
    <dgm:cxn modelId="{C01EA053-D73D-412A-AE8F-E082C19BA89C}" type="presOf" srcId="{367FB11F-10E8-4698-9150-9EBD4FFB13BA}" destId="{16E5C9EF-E187-4D9B-A0FB-2F9F0E158F4E}" srcOrd="0" destOrd="0" presId="urn:microsoft.com/office/officeart/2005/8/layout/vList2"/>
    <dgm:cxn modelId="{4FF58C05-E6FB-4F55-AF1C-69D8D2DD4352}" type="presOf" srcId="{5E6D5B9A-099F-48BB-B774-1711DAC71918}" destId="{00EB2C25-48DD-495F-9291-4C602CF1B1FB}" srcOrd="0" destOrd="0" presId="urn:microsoft.com/office/officeart/2005/8/layout/vList2"/>
    <dgm:cxn modelId="{FA089595-39CA-4EE8-A519-AA07F74E8C51}" type="presOf" srcId="{3399E244-AF14-4B5B-B3D1-EA792683B4ED}" destId="{72B8B0E2-CFF4-4740-8501-CEFB3D110A77}" srcOrd="0" destOrd="2" presId="urn:microsoft.com/office/officeart/2005/8/layout/vList2"/>
    <dgm:cxn modelId="{3D2A4C13-25CD-45EA-961F-C74085BACE3C}" srcId="{7CE8056F-AA21-44B6-8B45-194923A930D3}" destId="{94943FA9-B5B1-48EA-82D0-44DE74355BA4}" srcOrd="1" destOrd="0" parTransId="{60739BF1-CD10-4349-84A7-013E07E3B3B8}" sibTransId="{D28D3422-CE29-4A4E-9A5C-E2D51FFC2269}"/>
    <dgm:cxn modelId="{E830D12F-FF66-484C-94B4-983209C1F3A2}" srcId="{B798EE3C-B292-4BA7-B7AB-024DDBB0F528}" destId="{7CE8056F-AA21-44B6-8B45-194923A930D3}" srcOrd="0" destOrd="0" parTransId="{B14F5FD9-D57D-4C1E-AFDB-96EE2F284ED4}" sibTransId="{68C3AD90-1FA4-4D72-8FAD-001BB3BE4DF4}"/>
    <dgm:cxn modelId="{5A02C72B-E8DB-471F-8FEA-259FE684B98C}" srcId="{7CE8056F-AA21-44B6-8B45-194923A930D3}" destId="{3399E244-AF14-4B5B-B3D1-EA792683B4ED}" srcOrd="2" destOrd="0" parTransId="{9D030B4C-2714-4649-B685-775C61DFC1FC}" sibTransId="{F78088EC-C263-4120-BBD9-B4925A599945}"/>
    <dgm:cxn modelId="{7EB01454-0747-434C-9DE6-E84F44FDBA6E}" type="presParOf" srcId="{12249996-1669-47DF-AE27-3B5BBBF3E0E7}" destId="{CCDC752E-F272-4E40-B993-FA03B502DDD0}" srcOrd="0" destOrd="0" presId="urn:microsoft.com/office/officeart/2005/8/layout/vList2"/>
    <dgm:cxn modelId="{2F230A18-B3FA-41B3-BD41-4D55254C5B9B}" type="presParOf" srcId="{12249996-1669-47DF-AE27-3B5BBBF3E0E7}" destId="{72B8B0E2-CFF4-4740-8501-CEFB3D110A77}" srcOrd="1" destOrd="0" presId="urn:microsoft.com/office/officeart/2005/8/layout/vList2"/>
    <dgm:cxn modelId="{437C5DF5-1704-40AC-B3C9-B120EBDA3659}" type="presParOf" srcId="{12249996-1669-47DF-AE27-3B5BBBF3E0E7}" destId="{00EB2C25-48DD-495F-9291-4C602CF1B1FB}" srcOrd="2" destOrd="0" presId="urn:microsoft.com/office/officeart/2005/8/layout/vList2"/>
    <dgm:cxn modelId="{B1AA9A40-3A21-44B5-8E17-5B62D0D28A4A}" type="presParOf" srcId="{12249996-1669-47DF-AE27-3B5BBBF3E0E7}" destId="{16E5C9EF-E187-4D9B-A0FB-2F9F0E158F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33CD4-3AA6-41EF-82E6-787EDDC1AF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8CD20BE-31F5-4920-A8B1-D56A864A60F1}">
      <dgm:prSet custT="1"/>
      <dgm:spPr/>
      <dgm:t>
        <a:bodyPr/>
        <a:lstStyle/>
        <a:p>
          <a:pPr rtl="0"/>
          <a:r>
            <a:rPr lang="de-DE" sz="2400" b="1" dirty="0" smtClean="0"/>
            <a:t>Es gibt in jedem Jahrgang ein integriertes </a:t>
          </a:r>
          <a:r>
            <a:rPr lang="de-DE" sz="2400" b="1" dirty="0" err="1" smtClean="0"/>
            <a:t>Methodentrainig</a:t>
          </a:r>
          <a:endParaRPr lang="de-DE" sz="2400" dirty="0"/>
        </a:p>
      </dgm:t>
    </dgm:pt>
    <dgm:pt modelId="{158D2D34-F7D9-47EB-82FA-F0B141500775}" type="parTrans" cxnId="{07887014-8D8E-4498-9DF4-303BEE6AC10C}">
      <dgm:prSet/>
      <dgm:spPr/>
      <dgm:t>
        <a:bodyPr/>
        <a:lstStyle/>
        <a:p>
          <a:endParaRPr lang="de-DE"/>
        </a:p>
      </dgm:t>
    </dgm:pt>
    <dgm:pt modelId="{5C584888-3CDA-42A9-B7F5-542C38909E57}" type="sibTrans" cxnId="{07887014-8D8E-4498-9DF4-303BEE6AC10C}">
      <dgm:prSet/>
      <dgm:spPr/>
      <dgm:t>
        <a:bodyPr/>
        <a:lstStyle/>
        <a:p>
          <a:endParaRPr lang="de-DE"/>
        </a:p>
      </dgm:t>
    </dgm:pt>
    <dgm:pt modelId="{C90EB6D5-D8DA-42FA-A93A-F4940D4C343B}">
      <dgm:prSet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</a:rPr>
            <a:t>Zeitmanagement</a:t>
          </a:r>
          <a:endParaRPr lang="de-DE" sz="2000" dirty="0">
            <a:solidFill>
              <a:schemeClr val="bg1"/>
            </a:solidFill>
          </a:endParaRPr>
        </a:p>
      </dgm:t>
    </dgm:pt>
    <dgm:pt modelId="{520FB4E6-C07E-48C7-AF4A-2C3882BE3AD6}" type="parTrans" cxnId="{2D0029F8-0FAC-4791-B381-599327929BBE}">
      <dgm:prSet/>
      <dgm:spPr/>
      <dgm:t>
        <a:bodyPr/>
        <a:lstStyle/>
        <a:p>
          <a:endParaRPr lang="de-DE"/>
        </a:p>
      </dgm:t>
    </dgm:pt>
    <dgm:pt modelId="{96D511DC-7DD9-4C2D-9DD4-FA7747F86309}" type="sibTrans" cxnId="{2D0029F8-0FAC-4791-B381-599327929BBE}">
      <dgm:prSet/>
      <dgm:spPr/>
      <dgm:t>
        <a:bodyPr/>
        <a:lstStyle/>
        <a:p>
          <a:endParaRPr lang="de-DE"/>
        </a:p>
      </dgm:t>
    </dgm:pt>
    <dgm:pt modelId="{CEBCFB82-E774-4555-ACB7-96EAE3777DE7}">
      <dgm:prSet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</a:rPr>
            <a:t>Referate- Medientraining</a:t>
          </a:r>
          <a:endParaRPr lang="de-DE" sz="2000" dirty="0">
            <a:solidFill>
              <a:schemeClr val="bg1"/>
            </a:solidFill>
          </a:endParaRPr>
        </a:p>
      </dgm:t>
    </dgm:pt>
    <dgm:pt modelId="{63957948-A0AE-4D04-9F81-D07BA9234E2A}" type="parTrans" cxnId="{1740C31B-CB66-48D7-9EF4-06788D6F6499}">
      <dgm:prSet/>
      <dgm:spPr/>
      <dgm:t>
        <a:bodyPr/>
        <a:lstStyle/>
        <a:p>
          <a:endParaRPr lang="de-DE"/>
        </a:p>
      </dgm:t>
    </dgm:pt>
    <dgm:pt modelId="{77B1B34A-5622-42A2-AADA-B58FA83B93D0}" type="sibTrans" cxnId="{1740C31B-CB66-48D7-9EF4-06788D6F6499}">
      <dgm:prSet/>
      <dgm:spPr/>
      <dgm:t>
        <a:bodyPr/>
        <a:lstStyle/>
        <a:p>
          <a:endParaRPr lang="de-DE"/>
        </a:p>
      </dgm:t>
    </dgm:pt>
    <dgm:pt modelId="{70657878-0FF1-419E-B079-026610520A6C}">
      <dgm:prSet custT="1"/>
      <dgm:spPr/>
      <dgm:t>
        <a:bodyPr/>
        <a:lstStyle/>
        <a:p>
          <a:r>
            <a:rPr lang="de-DE" sz="2000" b="1" smtClean="0">
              <a:solidFill>
                <a:schemeClr val="bg1"/>
              </a:solidFill>
            </a:rPr>
            <a:t>Facharbeit- Schreibwerkstatt</a:t>
          </a:r>
          <a:endParaRPr lang="de-DE" sz="2000">
            <a:solidFill>
              <a:schemeClr val="bg1"/>
            </a:solidFill>
          </a:endParaRPr>
        </a:p>
      </dgm:t>
    </dgm:pt>
    <dgm:pt modelId="{0B8919FD-922B-4955-8AE5-84378461A583}" type="parTrans" cxnId="{D91F36A3-36AE-44E7-A0C1-199AD7E036D1}">
      <dgm:prSet/>
      <dgm:spPr/>
      <dgm:t>
        <a:bodyPr/>
        <a:lstStyle/>
        <a:p>
          <a:endParaRPr lang="de-DE"/>
        </a:p>
      </dgm:t>
    </dgm:pt>
    <dgm:pt modelId="{62530D81-908B-4830-80E5-E3899B30478E}" type="sibTrans" cxnId="{D91F36A3-36AE-44E7-A0C1-199AD7E036D1}">
      <dgm:prSet/>
      <dgm:spPr/>
      <dgm:t>
        <a:bodyPr/>
        <a:lstStyle/>
        <a:p>
          <a:endParaRPr lang="de-DE"/>
        </a:p>
      </dgm:t>
    </dgm:pt>
    <dgm:pt modelId="{CB7F4E2C-5334-40F3-A563-F7E4F447093E}">
      <dgm:prSet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</a:rPr>
            <a:t>Abiturvorbereitung</a:t>
          </a:r>
          <a:endParaRPr lang="de-DE" sz="2000" dirty="0">
            <a:solidFill>
              <a:schemeClr val="bg1"/>
            </a:solidFill>
          </a:endParaRPr>
        </a:p>
      </dgm:t>
    </dgm:pt>
    <dgm:pt modelId="{CDA0E0B5-FC03-4E41-A454-9E634155D0C3}" type="parTrans" cxnId="{2693C1C0-336F-4893-93E5-C6163B8958B1}">
      <dgm:prSet/>
      <dgm:spPr/>
      <dgm:t>
        <a:bodyPr/>
        <a:lstStyle/>
        <a:p>
          <a:endParaRPr lang="de-DE"/>
        </a:p>
      </dgm:t>
    </dgm:pt>
    <dgm:pt modelId="{A188C8A2-18CB-41E5-83E9-551945785861}" type="sibTrans" cxnId="{2693C1C0-336F-4893-93E5-C6163B8958B1}">
      <dgm:prSet/>
      <dgm:spPr/>
      <dgm:t>
        <a:bodyPr/>
        <a:lstStyle/>
        <a:p>
          <a:endParaRPr lang="de-DE"/>
        </a:p>
      </dgm:t>
    </dgm:pt>
    <dgm:pt modelId="{271DC2A1-58E0-4726-A62B-62FE325AF865}">
      <dgm:prSet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</a:rPr>
            <a:t>Klausurtraining</a:t>
          </a:r>
          <a:endParaRPr lang="de-DE" sz="2600" dirty="0">
            <a:solidFill>
              <a:schemeClr val="bg1"/>
            </a:solidFill>
          </a:endParaRPr>
        </a:p>
      </dgm:t>
    </dgm:pt>
    <dgm:pt modelId="{9E31DFF1-323C-4EDF-A96B-F5BA0C145920}" type="parTrans" cxnId="{E5F38BA5-ED8E-4D59-A4CD-D57C76AFE733}">
      <dgm:prSet/>
      <dgm:spPr/>
      <dgm:t>
        <a:bodyPr/>
        <a:lstStyle/>
        <a:p>
          <a:endParaRPr lang="de-DE"/>
        </a:p>
      </dgm:t>
    </dgm:pt>
    <dgm:pt modelId="{CC5A6B0E-11A8-4F5F-967B-5066FDC2494A}" type="sibTrans" cxnId="{E5F38BA5-ED8E-4D59-A4CD-D57C76AFE733}">
      <dgm:prSet/>
      <dgm:spPr/>
      <dgm:t>
        <a:bodyPr/>
        <a:lstStyle/>
        <a:p>
          <a:endParaRPr lang="de-DE"/>
        </a:p>
      </dgm:t>
    </dgm:pt>
    <dgm:pt modelId="{5DF5DC12-7D20-45B8-B743-83BF240C4BBC}" type="pres">
      <dgm:prSet presAssocID="{A8C33CD4-3AA6-41EF-82E6-787EDDC1AF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BE74455-822E-4981-B983-82314250DF22}" type="pres">
      <dgm:prSet presAssocID="{F8CD20BE-31F5-4920-A8B1-D56A864A60F1}" presName="parentText" presStyleLbl="node1" presStyleIdx="0" presStyleCnt="1" custLinFactNeighborX="-7232" custLinFactNeighborY="-3044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015FF6-228D-4ECC-AEE9-5CC480ADE03E}" type="pres">
      <dgm:prSet presAssocID="{F8CD20BE-31F5-4920-A8B1-D56A864A60F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5F38BA5-ED8E-4D59-A4CD-D57C76AFE733}" srcId="{F8CD20BE-31F5-4920-A8B1-D56A864A60F1}" destId="{271DC2A1-58E0-4726-A62B-62FE325AF865}" srcOrd="0" destOrd="0" parTransId="{9E31DFF1-323C-4EDF-A96B-F5BA0C145920}" sibTransId="{CC5A6B0E-11A8-4F5F-967B-5066FDC2494A}"/>
    <dgm:cxn modelId="{59E1EF00-615D-41C2-A8F7-C9ED784E9F99}" type="presOf" srcId="{70657878-0FF1-419E-B079-026610520A6C}" destId="{1E015FF6-228D-4ECC-AEE9-5CC480ADE03E}" srcOrd="0" destOrd="3" presId="urn:microsoft.com/office/officeart/2005/8/layout/vList2"/>
    <dgm:cxn modelId="{2693C1C0-336F-4893-93E5-C6163B8958B1}" srcId="{F8CD20BE-31F5-4920-A8B1-D56A864A60F1}" destId="{CB7F4E2C-5334-40F3-A563-F7E4F447093E}" srcOrd="4" destOrd="0" parTransId="{CDA0E0B5-FC03-4E41-A454-9E634155D0C3}" sibTransId="{A188C8A2-18CB-41E5-83E9-551945785861}"/>
    <dgm:cxn modelId="{BA5B9FAE-07A5-47C3-8E21-4F0E6812E17C}" type="presOf" srcId="{CEBCFB82-E774-4555-ACB7-96EAE3777DE7}" destId="{1E015FF6-228D-4ECC-AEE9-5CC480ADE03E}" srcOrd="0" destOrd="2" presId="urn:microsoft.com/office/officeart/2005/8/layout/vList2"/>
    <dgm:cxn modelId="{29765574-712C-4241-9947-513540E2F642}" type="presOf" srcId="{C90EB6D5-D8DA-42FA-A93A-F4940D4C343B}" destId="{1E015FF6-228D-4ECC-AEE9-5CC480ADE03E}" srcOrd="0" destOrd="1" presId="urn:microsoft.com/office/officeart/2005/8/layout/vList2"/>
    <dgm:cxn modelId="{1740C31B-CB66-48D7-9EF4-06788D6F6499}" srcId="{F8CD20BE-31F5-4920-A8B1-D56A864A60F1}" destId="{CEBCFB82-E774-4555-ACB7-96EAE3777DE7}" srcOrd="2" destOrd="0" parTransId="{63957948-A0AE-4D04-9F81-D07BA9234E2A}" sibTransId="{77B1B34A-5622-42A2-AADA-B58FA83B93D0}"/>
    <dgm:cxn modelId="{07887014-8D8E-4498-9DF4-303BEE6AC10C}" srcId="{A8C33CD4-3AA6-41EF-82E6-787EDDC1AFAF}" destId="{F8CD20BE-31F5-4920-A8B1-D56A864A60F1}" srcOrd="0" destOrd="0" parTransId="{158D2D34-F7D9-47EB-82FA-F0B141500775}" sibTransId="{5C584888-3CDA-42A9-B7F5-542C38909E57}"/>
    <dgm:cxn modelId="{2D0029F8-0FAC-4791-B381-599327929BBE}" srcId="{F8CD20BE-31F5-4920-A8B1-D56A864A60F1}" destId="{C90EB6D5-D8DA-42FA-A93A-F4940D4C343B}" srcOrd="1" destOrd="0" parTransId="{520FB4E6-C07E-48C7-AF4A-2C3882BE3AD6}" sibTransId="{96D511DC-7DD9-4C2D-9DD4-FA7747F86309}"/>
    <dgm:cxn modelId="{D91F36A3-36AE-44E7-A0C1-199AD7E036D1}" srcId="{F8CD20BE-31F5-4920-A8B1-D56A864A60F1}" destId="{70657878-0FF1-419E-B079-026610520A6C}" srcOrd="3" destOrd="0" parTransId="{0B8919FD-922B-4955-8AE5-84378461A583}" sibTransId="{62530D81-908B-4830-80E5-E3899B30478E}"/>
    <dgm:cxn modelId="{D2590C45-75A7-4DB0-95CD-B6BB13F77474}" type="presOf" srcId="{A8C33CD4-3AA6-41EF-82E6-787EDDC1AFAF}" destId="{5DF5DC12-7D20-45B8-B743-83BF240C4BBC}" srcOrd="0" destOrd="0" presId="urn:microsoft.com/office/officeart/2005/8/layout/vList2"/>
    <dgm:cxn modelId="{5FEC0A12-3254-4CF6-BDB2-83E7E7E67039}" type="presOf" srcId="{CB7F4E2C-5334-40F3-A563-F7E4F447093E}" destId="{1E015FF6-228D-4ECC-AEE9-5CC480ADE03E}" srcOrd="0" destOrd="4" presId="urn:microsoft.com/office/officeart/2005/8/layout/vList2"/>
    <dgm:cxn modelId="{86F70F04-F4E8-48BE-BF76-83F965797905}" type="presOf" srcId="{F8CD20BE-31F5-4920-A8B1-D56A864A60F1}" destId="{DBE74455-822E-4981-B983-82314250DF22}" srcOrd="0" destOrd="0" presId="urn:microsoft.com/office/officeart/2005/8/layout/vList2"/>
    <dgm:cxn modelId="{741D6CBE-4FE5-4AEE-B962-FD8C2224575E}" type="presOf" srcId="{271DC2A1-58E0-4726-A62B-62FE325AF865}" destId="{1E015FF6-228D-4ECC-AEE9-5CC480ADE03E}" srcOrd="0" destOrd="0" presId="urn:microsoft.com/office/officeart/2005/8/layout/vList2"/>
    <dgm:cxn modelId="{9275ACDD-FC47-42A1-9673-AA6E02F8B489}" type="presParOf" srcId="{5DF5DC12-7D20-45B8-B743-83BF240C4BBC}" destId="{DBE74455-822E-4981-B983-82314250DF22}" srcOrd="0" destOrd="0" presId="urn:microsoft.com/office/officeart/2005/8/layout/vList2"/>
    <dgm:cxn modelId="{3B519141-EB6F-48C2-BA26-652F1D69FFAE}" type="presParOf" srcId="{5DF5DC12-7D20-45B8-B743-83BF240C4BBC}" destId="{1E015FF6-228D-4ECC-AEE9-5CC480ADE0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A50D3C-C113-4455-B043-95A0ADDEB4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95BB5854-6A21-422C-9BE2-A7A5CE6BE050}">
      <dgm:prSet/>
      <dgm:spPr/>
      <dgm:t>
        <a:bodyPr/>
        <a:lstStyle/>
        <a:p>
          <a:pPr rtl="0"/>
          <a:r>
            <a:rPr lang="de-DE" b="1" smtClean="0"/>
            <a:t>Berufs- und Hochschulpraktikum in Q1</a:t>
          </a:r>
          <a:endParaRPr lang="de-DE"/>
        </a:p>
      </dgm:t>
    </dgm:pt>
    <dgm:pt modelId="{9BEB3A3F-6268-4F5C-BE19-BE0123846F0E}" type="parTrans" cxnId="{689D1725-2525-40AB-BC07-67B1FFEBF508}">
      <dgm:prSet/>
      <dgm:spPr/>
      <dgm:t>
        <a:bodyPr/>
        <a:lstStyle/>
        <a:p>
          <a:endParaRPr lang="de-DE"/>
        </a:p>
      </dgm:t>
    </dgm:pt>
    <dgm:pt modelId="{4AD873CD-D7E1-4DA3-B45A-D26841F496A3}" type="sibTrans" cxnId="{689D1725-2525-40AB-BC07-67B1FFEBF508}">
      <dgm:prSet/>
      <dgm:spPr/>
      <dgm:t>
        <a:bodyPr/>
        <a:lstStyle/>
        <a:p>
          <a:endParaRPr lang="de-DE"/>
        </a:p>
      </dgm:t>
    </dgm:pt>
    <dgm:pt modelId="{10B1F1F9-4C6A-4D1A-8E31-AA854EF2E922}">
      <dgm:prSet/>
      <dgm:spPr/>
      <dgm:t>
        <a:bodyPr/>
        <a:lstStyle/>
        <a:p>
          <a:pPr rtl="0"/>
          <a:r>
            <a:rPr lang="de-DE" b="1" smtClean="0"/>
            <a:t>Bewerbungstraining und Assessment-Center werden durchgeführt</a:t>
          </a:r>
          <a:endParaRPr lang="de-DE"/>
        </a:p>
      </dgm:t>
    </dgm:pt>
    <dgm:pt modelId="{013A1C3C-DE25-4D74-8AD2-70A68A596108}" type="parTrans" cxnId="{E37030AF-AC7D-47D2-879A-DD10510BB3A8}">
      <dgm:prSet/>
      <dgm:spPr/>
      <dgm:t>
        <a:bodyPr/>
        <a:lstStyle/>
        <a:p>
          <a:endParaRPr lang="de-DE"/>
        </a:p>
      </dgm:t>
    </dgm:pt>
    <dgm:pt modelId="{EC453B49-E1F2-49C5-96CE-1394568DBC69}" type="sibTrans" cxnId="{E37030AF-AC7D-47D2-879A-DD10510BB3A8}">
      <dgm:prSet/>
      <dgm:spPr/>
      <dgm:t>
        <a:bodyPr/>
        <a:lstStyle/>
        <a:p>
          <a:endParaRPr lang="de-DE"/>
        </a:p>
      </dgm:t>
    </dgm:pt>
    <dgm:pt modelId="{3E413EB6-239F-4DD9-8986-B6AE26BB2646}">
      <dgm:prSet/>
      <dgm:spPr/>
      <dgm:t>
        <a:bodyPr/>
        <a:lstStyle/>
        <a:p>
          <a:pPr rtl="0"/>
          <a:r>
            <a:rPr lang="de-DE" b="1" smtClean="0"/>
            <a:t>Hochschulbesuche</a:t>
          </a:r>
          <a:endParaRPr lang="de-DE"/>
        </a:p>
      </dgm:t>
    </dgm:pt>
    <dgm:pt modelId="{5195E0E3-FDF2-4765-A691-66EFBA6D654F}" type="parTrans" cxnId="{BB9DE7A5-776A-4F93-953E-9D5BF346BA1A}">
      <dgm:prSet/>
      <dgm:spPr/>
      <dgm:t>
        <a:bodyPr/>
        <a:lstStyle/>
        <a:p>
          <a:endParaRPr lang="de-DE"/>
        </a:p>
      </dgm:t>
    </dgm:pt>
    <dgm:pt modelId="{548B072E-7B15-4DBF-93B0-2B9241077709}" type="sibTrans" cxnId="{BB9DE7A5-776A-4F93-953E-9D5BF346BA1A}">
      <dgm:prSet/>
      <dgm:spPr/>
      <dgm:t>
        <a:bodyPr/>
        <a:lstStyle/>
        <a:p>
          <a:endParaRPr lang="de-DE"/>
        </a:p>
      </dgm:t>
    </dgm:pt>
    <dgm:pt modelId="{F2B0CD3E-C8B9-44FD-8032-B717F626E6A5}">
      <dgm:prSet/>
      <dgm:spPr/>
      <dgm:t>
        <a:bodyPr/>
        <a:lstStyle/>
        <a:p>
          <a:pPr rtl="0"/>
          <a:r>
            <a:rPr lang="de-DE" b="1" smtClean="0"/>
            <a:t>Wettbewerbe mit unseren Partnern aus der Wirtschaft</a:t>
          </a:r>
          <a:endParaRPr lang="de-DE"/>
        </a:p>
      </dgm:t>
    </dgm:pt>
    <dgm:pt modelId="{D94BA6C1-DD79-475E-A764-A27B1B6556E0}" type="parTrans" cxnId="{ED38EEB0-BE7D-48A5-B6B9-0B5897B138E5}">
      <dgm:prSet/>
      <dgm:spPr/>
      <dgm:t>
        <a:bodyPr/>
        <a:lstStyle/>
        <a:p>
          <a:endParaRPr lang="de-DE"/>
        </a:p>
      </dgm:t>
    </dgm:pt>
    <dgm:pt modelId="{38A77436-1C8A-4A70-A5C6-9C0B9E8B03E1}" type="sibTrans" cxnId="{ED38EEB0-BE7D-48A5-B6B9-0B5897B138E5}">
      <dgm:prSet/>
      <dgm:spPr/>
      <dgm:t>
        <a:bodyPr/>
        <a:lstStyle/>
        <a:p>
          <a:endParaRPr lang="de-DE"/>
        </a:p>
      </dgm:t>
    </dgm:pt>
    <dgm:pt modelId="{CEF21FBF-1CC3-46B6-B4A1-7384905EB194}" type="pres">
      <dgm:prSet presAssocID="{1DA50D3C-C113-4455-B043-95A0ADDEB4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BCABEE-3B0B-43BB-BE8A-122CE6732840}" type="pres">
      <dgm:prSet presAssocID="{95BB5854-6A21-422C-9BE2-A7A5CE6BE0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FF0F65-90BC-4ECE-A15F-A5E4A09BED31}" type="pres">
      <dgm:prSet presAssocID="{4AD873CD-D7E1-4DA3-B45A-D26841F496A3}" presName="spacer" presStyleCnt="0"/>
      <dgm:spPr/>
    </dgm:pt>
    <dgm:pt modelId="{5700B8D1-426F-49EE-8B2E-E109E79C5250}" type="pres">
      <dgm:prSet presAssocID="{10B1F1F9-4C6A-4D1A-8E31-AA854EF2E9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58C69E-F76C-4735-B598-33518E901DCD}" type="pres">
      <dgm:prSet presAssocID="{EC453B49-E1F2-49C5-96CE-1394568DBC69}" presName="spacer" presStyleCnt="0"/>
      <dgm:spPr/>
    </dgm:pt>
    <dgm:pt modelId="{819E92D7-3014-4F93-A5FD-ECC045043715}" type="pres">
      <dgm:prSet presAssocID="{3E413EB6-239F-4DD9-8986-B6AE26BB264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0EE7FC-BA5C-4F00-BEF9-F75A74EE74CC}" type="pres">
      <dgm:prSet presAssocID="{548B072E-7B15-4DBF-93B0-2B9241077709}" presName="spacer" presStyleCnt="0"/>
      <dgm:spPr/>
    </dgm:pt>
    <dgm:pt modelId="{7DFB3E81-9729-4B53-9B20-90A71D3A51D3}" type="pres">
      <dgm:prSet presAssocID="{F2B0CD3E-C8B9-44FD-8032-B717F626E6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B9DE7A5-776A-4F93-953E-9D5BF346BA1A}" srcId="{1DA50D3C-C113-4455-B043-95A0ADDEB4ED}" destId="{3E413EB6-239F-4DD9-8986-B6AE26BB2646}" srcOrd="2" destOrd="0" parTransId="{5195E0E3-FDF2-4765-A691-66EFBA6D654F}" sibTransId="{548B072E-7B15-4DBF-93B0-2B9241077709}"/>
    <dgm:cxn modelId="{B496976F-1733-4F6C-8B15-FA079C97B5B0}" type="presOf" srcId="{1DA50D3C-C113-4455-B043-95A0ADDEB4ED}" destId="{CEF21FBF-1CC3-46B6-B4A1-7384905EB194}" srcOrd="0" destOrd="0" presId="urn:microsoft.com/office/officeart/2005/8/layout/vList2"/>
    <dgm:cxn modelId="{B5CF43F8-7B50-4486-B28B-F63B4C67F9AD}" type="presOf" srcId="{3E413EB6-239F-4DD9-8986-B6AE26BB2646}" destId="{819E92D7-3014-4F93-A5FD-ECC045043715}" srcOrd="0" destOrd="0" presId="urn:microsoft.com/office/officeart/2005/8/layout/vList2"/>
    <dgm:cxn modelId="{689D1725-2525-40AB-BC07-67B1FFEBF508}" srcId="{1DA50D3C-C113-4455-B043-95A0ADDEB4ED}" destId="{95BB5854-6A21-422C-9BE2-A7A5CE6BE050}" srcOrd="0" destOrd="0" parTransId="{9BEB3A3F-6268-4F5C-BE19-BE0123846F0E}" sibTransId="{4AD873CD-D7E1-4DA3-B45A-D26841F496A3}"/>
    <dgm:cxn modelId="{397925EC-74C6-4E8C-BBCD-49466CEF7212}" type="presOf" srcId="{F2B0CD3E-C8B9-44FD-8032-B717F626E6A5}" destId="{7DFB3E81-9729-4B53-9B20-90A71D3A51D3}" srcOrd="0" destOrd="0" presId="urn:microsoft.com/office/officeart/2005/8/layout/vList2"/>
    <dgm:cxn modelId="{1A0AB1DE-CE80-4347-A232-AABB44FDE700}" type="presOf" srcId="{95BB5854-6A21-422C-9BE2-A7A5CE6BE050}" destId="{A9BCABEE-3B0B-43BB-BE8A-122CE6732840}" srcOrd="0" destOrd="0" presId="urn:microsoft.com/office/officeart/2005/8/layout/vList2"/>
    <dgm:cxn modelId="{ED38EEB0-BE7D-48A5-B6B9-0B5897B138E5}" srcId="{1DA50D3C-C113-4455-B043-95A0ADDEB4ED}" destId="{F2B0CD3E-C8B9-44FD-8032-B717F626E6A5}" srcOrd="3" destOrd="0" parTransId="{D94BA6C1-DD79-475E-A764-A27B1B6556E0}" sibTransId="{38A77436-1C8A-4A70-A5C6-9C0B9E8B03E1}"/>
    <dgm:cxn modelId="{E37030AF-AC7D-47D2-879A-DD10510BB3A8}" srcId="{1DA50D3C-C113-4455-B043-95A0ADDEB4ED}" destId="{10B1F1F9-4C6A-4D1A-8E31-AA854EF2E922}" srcOrd="1" destOrd="0" parTransId="{013A1C3C-DE25-4D74-8AD2-70A68A596108}" sibTransId="{EC453B49-E1F2-49C5-96CE-1394568DBC69}"/>
    <dgm:cxn modelId="{0C5C2636-5DB6-46BC-AE27-3BA1720D5FCF}" type="presOf" srcId="{10B1F1F9-4C6A-4D1A-8E31-AA854EF2E922}" destId="{5700B8D1-426F-49EE-8B2E-E109E79C5250}" srcOrd="0" destOrd="0" presId="urn:microsoft.com/office/officeart/2005/8/layout/vList2"/>
    <dgm:cxn modelId="{FC76BA22-6851-4424-8A8C-E4D582F9C156}" type="presParOf" srcId="{CEF21FBF-1CC3-46B6-B4A1-7384905EB194}" destId="{A9BCABEE-3B0B-43BB-BE8A-122CE6732840}" srcOrd="0" destOrd="0" presId="urn:microsoft.com/office/officeart/2005/8/layout/vList2"/>
    <dgm:cxn modelId="{7199156C-E720-487D-95A1-D911E27327B7}" type="presParOf" srcId="{CEF21FBF-1CC3-46B6-B4A1-7384905EB194}" destId="{90FF0F65-90BC-4ECE-A15F-A5E4A09BED31}" srcOrd="1" destOrd="0" presId="urn:microsoft.com/office/officeart/2005/8/layout/vList2"/>
    <dgm:cxn modelId="{A047A1E2-585D-4891-BBE2-523C29C1D341}" type="presParOf" srcId="{CEF21FBF-1CC3-46B6-B4A1-7384905EB194}" destId="{5700B8D1-426F-49EE-8B2E-E109E79C5250}" srcOrd="2" destOrd="0" presId="urn:microsoft.com/office/officeart/2005/8/layout/vList2"/>
    <dgm:cxn modelId="{1A7A4C1C-0067-4085-876A-1CD71D934E6D}" type="presParOf" srcId="{CEF21FBF-1CC3-46B6-B4A1-7384905EB194}" destId="{EC58C69E-F76C-4735-B598-33518E901DCD}" srcOrd="3" destOrd="0" presId="urn:microsoft.com/office/officeart/2005/8/layout/vList2"/>
    <dgm:cxn modelId="{3F353BE1-378C-4FBD-9278-87694E0B9CA5}" type="presParOf" srcId="{CEF21FBF-1CC3-46B6-B4A1-7384905EB194}" destId="{819E92D7-3014-4F93-A5FD-ECC045043715}" srcOrd="4" destOrd="0" presId="urn:microsoft.com/office/officeart/2005/8/layout/vList2"/>
    <dgm:cxn modelId="{D2D9B7A6-D31F-472B-B23F-BE582776E5D2}" type="presParOf" srcId="{CEF21FBF-1CC3-46B6-B4A1-7384905EB194}" destId="{A30EE7FC-BA5C-4F00-BEF9-F75A74EE74CC}" srcOrd="5" destOrd="0" presId="urn:microsoft.com/office/officeart/2005/8/layout/vList2"/>
    <dgm:cxn modelId="{51FF58FF-7696-4649-B6CF-E8B1DAA6329D}" type="presParOf" srcId="{CEF21FBF-1CC3-46B6-B4A1-7384905EB194}" destId="{7DFB3E81-9729-4B53-9B20-90A71D3A51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63314-D17A-4AE1-A392-97A9FA9910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8FCF4A22-5890-4C7A-82AB-A616289DFAA3}">
      <dgm:prSet/>
      <dgm:spPr/>
      <dgm:t>
        <a:bodyPr/>
        <a:lstStyle/>
        <a:p>
          <a:pPr rtl="0"/>
          <a:r>
            <a:rPr lang="de-DE" b="1" smtClean="0"/>
            <a:t>Als neue einsetzende Sprache bieten wir die beliebte Sprache Spanisch an</a:t>
          </a:r>
          <a:endParaRPr lang="de-DE"/>
        </a:p>
      </dgm:t>
    </dgm:pt>
    <dgm:pt modelId="{7CCD9D92-FC3B-4EAE-8BA8-F673EF10B300}" type="parTrans" cxnId="{DA09CC84-7DC8-486D-8089-CB3DC5FD4CE8}">
      <dgm:prSet/>
      <dgm:spPr/>
      <dgm:t>
        <a:bodyPr/>
        <a:lstStyle/>
        <a:p>
          <a:endParaRPr lang="de-DE"/>
        </a:p>
      </dgm:t>
    </dgm:pt>
    <dgm:pt modelId="{9C60877C-C8D9-4252-963C-1341AD96AE86}" type="sibTrans" cxnId="{DA09CC84-7DC8-486D-8089-CB3DC5FD4CE8}">
      <dgm:prSet/>
      <dgm:spPr/>
      <dgm:t>
        <a:bodyPr/>
        <a:lstStyle/>
        <a:p>
          <a:endParaRPr lang="de-DE"/>
        </a:p>
      </dgm:t>
    </dgm:pt>
    <dgm:pt modelId="{CF418C6C-0901-40F1-8024-1A55D87C2C88}">
      <dgm:prSet/>
      <dgm:spPr/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Ein Fremdsprachenraum bietet beste Möglichkeiten, mit ausgesuchten Materialien und digitalen Medien die Sprachkenntnisse zu erlangen</a:t>
          </a:r>
          <a:endParaRPr lang="de-DE" dirty="0">
            <a:solidFill>
              <a:schemeClr val="bg1"/>
            </a:solidFill>
          </a:endParaRPr>
        </a:p>
      </dgm:t>
    </dgm:pt>
    <dgm:pt modelId="{836C8D6D-0C25-40A2-9DE3-DC224139284A}" type="parTrans" cxnId="{CA4847B4-BED7-499C-8DDC-8656B73AE9AD}">
      <dgm:prSet/>
      <dgm:spPr/>
      <dgm:t>
        <a:bodyPr/>
        <a:lstStyle/>
        <a:p>
          <a:endParaRPr lang="de-DE"/>
        </a:p>
      </dgm:t>
    </dgm:pt>
    <dgm:pt modelId="{41ADB8A7-8249-4962-BE5F-129E31986BEA}" type="sibTrans" cxnId="{CA4847B4-BED7-499C-8DDC-8656B73AE9AD}">
      <dgm:prSet/>
      <dgm:spPr/>
      <dgm:t>
        <a:bodyPr/>
        <a:lstStyle/>
        <a:p>
          <a:endParaRPr lang="de-DE"/>
        </a:p>
      </dgm:t>
    </dgm:pt>
    <dgm:pt modelId="{CC327076-1217-4F0E-A0C7-03ED8DE31119}" type="pres">
      <dgm:prSet presAssocID="{A0E63314-D17A-4AE1-A392-97A9FA9910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AD86EBB-8820-4417-8091-10D9AF8AD256}" type="pres">
      <dgm:prSet presAssocID="{8FCF4A22-5890-4C7A-82AB-A616289DFA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93FB82-91EF-49B5-A418-4B0B975E90E8}" type="pres">
      <dgm:prSet presAssocID="{8FCF4A22-5890-4C7A-82AB-A616289DFAA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A09CC84-7DC8-486D-8089-CB3DC5FD4CE8}" srcId="{A0E63314-D17A-4AE1-A392-97A9FA9910FC}" destId="{8FCF4A22-5890-4C7A-82AB-A616289DFAA3}" srcOrd="0" destOrd="0" parTransId="{7CCD9D92-FC3B-4EAE-8BA8-F673EF10B300}" sibTransId="{9C60877C-C8D9-4252-963C-1341AD96AE86}"/>
    <dgm:cxn modelId="{A6ABE4B1-D236-4D23-9E7E-C43F9DBFEE4C}" type="presOf" srcId="{CF418C6C-0901-40F1-8024-1A55D87C2C88}" destId="{C793FB82-91EF-49B5-A418-4B0B975E90E8}" srcOrd="0" destOrd="0" presId="urn:microsoft.com/office/officeart/2005/8/layout/vList2"/>
    <dgm:cxn modelId="{6543767F-BF08-4CB4-9D44-7AEC0D589288}" type="presOf" srcId="{8FCF4A22-5890-4C7A-82AB-A616289DFAA3}" destId="{5AD86EBB-8820-4417-8091-10D9AF8AD256}" srcOrd="0" destOrd="0" presId="urn:microsoft.com/office/officeart/2005/8/layout/vList2"/>
    <dgm:cxn modelId="{91D196A4-2C0A-44D2-9792-4EB8FC818160}" type="presOf" srcId="{A0E63314-D17A-4AE1-A392-97A9FA9910FC}" destId="{CC327076-1217-4F0E-A0C7-03ED8DE31119}" srcOrd="0" destOrd="0" presId="urn:microsoft.com/office/officeart/2005/8/layout/vList2"/>
    <dgm:cxn modelId="{CA4847B4-BED7-499C-8DDC-8656B73AE9AD}" srcId="{8FCF4A22-5890-4C7A-82AB-A616289DFAA3}" destId="{CF418C6C-0901-40F1-8024-1A55D87C2C88}" srcOrd="0" destOrd="0" parTransId="{836C8D6D-0C25-40A2-9DE3-DC224139284A}" sibTransId="{41ADB8A7-8249-4962-BE5F-129E31986BEA}"/>
    <dgm:cxn modelId="{00BB9565-017C-4C0F-B49E-FE22987D209E}" type="presParOf" srcId="{CC327076-1217-4F0E-A0C7-03ED8DE31119}" destId="{5AD86EBB-8820-4417-8091-10D9AF8AD256}" srcOrd="0" destOrd="0" presId="urn:microsoft.com/office/officeart/2005/8/layout/vList2"/>
    <dgm:cxn modelId="{EC1C1FFD-75FB-4C1E-A660-DE9A74C7A96B}" type="presParOf" srcId="{CC327076-1217-4F0E-A0C7-03ED8DE31119}" destId="{C793FB82-91EF-49B5-A418-4B0B975E90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EBBF6F-56D3-498D-A6DD-B0BF530676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970BBE90-3B5A-45CE-B5D8-4DFFD80F8728}">
      <dgm:prSet/>
      <dgm:spPr/>
      <dgm:t>
        <a:bodyPr/>
        <a:lstStyle/>
        <a:p>
          <a:pPr rtl="0"/>
          <a:r>
            <a:rPr lang="de-DE" b="1" dirty="0" smtClean="0"/>
            <a:t>Wir unterrichten in modernen Oberstufenräumen mit digitaler Präsentationstechnik</a:t>
          </a:r>
          <a:endParaRPr lang="de-DE" dirty="0"/>
        </a:p>
      </dgm:t>
    </dgm:pt>
    <dgm:pt modelId="{A7F75BB5-C6CC-4638-9922-A1123256AC07}" type="parTrans" cxnId="{E2266761-B3C9-47DC-B323-DDB50F89AACF}">
      <dgm:prSet/>
      <dgm:spPr/>
      <dgm:t>
        <a:bodyPr/>
        <a:lstStyle/>
        <a:p>
          <a:endParaRPr lang="de-DE"/>
        </a:p>
      </dgm:t>
    </dgm:pt>
    <dgm:pt modelId="{35E68571-FAFD-4F90-8003-DB8A398FA760}" type="sibTrans" cxnId="{E2266761-B3C9-47DC-B323-DDB50F89AACF}">
      <dgm:prSet/>
      <dgm:spPr/>
      <dgm:t>
        <a:bodyPr/>
        <a:lstStyle/>
        <a:p>
          <a:endParaRPr lang="de-DE"/>
        </a:p>
      </dgm:t>
    </dgm:pt>
    <dgm:pt modelId="{22BD3FA5-82A7-4513-A2E5-B69F04AD294C}">
      <dgm:prSet/>
      <dgm:spPr/>
      <dgm:t>
        <a:bodyPr/>
        <a:lstStyle/>
        <a:p>
          <a:pPr rtl="0"/>
          <a:r>
            <a:rPr lang="de-DE" b="1" dirty="0" smtClean="0"/>
            <a:t>In den Freistunden stehen den Schülerinnen und Schülern Aufenthalts- und Arbeitsräume zur Verfügung</a:t>
          </a:r>
          <a:endParaRPr lang="de-DE" dirty="0"/>
        </a:p>
      </dgm:t>
    </dgm:pt>
    <dgm:pt modelId="{9C3BE383-1140-4277-9C47-443350042797}" type="parTrans" cxnId="{F75A54A7-6E64-4367-8991-E9B2E71D972D}">
      <dgm:prSet/>
      <dgm:spPr/>
      <dgm:t>
        <a:bodyPr/>
        <a:lstStyle/>
        <a:p>
          <a:endParaRPr lang="de-DE"/>
        </a:p>
      </dgm:t>
    </dgm:pt>
    <dgm:pt modelId="{DBF53B4A-3A7B-46D3-A757-D71DC5A96809}" type="sibTrans" cxnId="{F75A54A7-6E64-4367-8991-E9B2E71D972D}">
      <dgm:prSet/>
      <dgm:spPr/>
      <dgm:t>
        <a:bodyPr/>
        <a:lstStyle/>
        <a:p>
          <a:endParaRPr lang="de-DE"/>
        </a:p>
      </dgm:t>
    </dgm:pt>
    <dgm:pt modelId="{A457EBE6-1B93-419D-84DB-B2CDB2FE43C2}">
      <dgm:prSet/>
      <dgm:spPr/>
      <dgm:t>
        <a:bodyPr/>
        <a:lstStyle/>
        <a:p>
          <a:pPr rtl="0"/>
          <a:r>
            <a:rPr lang="de-DE" b="1" dirty="0" smtClean="0"/>
            <a:t>W-LAN im gesamten Gebäude</a:t>
          </a:r>
          <a:endParaRPr lang="de-DE" dirty="0"/>
        </a:p>
      </dgm:t>
    </dgm:pt>
    <dgm:pt modelId="{4F8D3A6A-2A5C-47C2-B916-E43EEE4585FB}" type="parTrans" cxnId="{BF369DB8-78D6-479D-9580-8855A5B2C579}">
      <dgm:prSet/>
      <dgm:spPr/>
      <dgm:t>
        <a:bodyPr/>
        <a:lstStyle/>
        <a:p>
          <a:endParaRPr lang="de-DE"/>
        </a:p>
      </dgm:t>
    </dgm:pt>
    <dgm:pt modelId="{8961CB98-3FDB-4158-83FF-FCB830AC91F5}" type="sibTrans" cxnId="{BF369DB8-78D6-479D-9580-8855A5B2C579}">
      <dgm:prSet/>
      <dgm:spPr/>
      <dgm:t>
        <a:bodyPr/>
        <a:lstStyle/>
        <a:p>
          <a:endParaRPr lang="de-DE"/>
        </a:p>
      </dgm:t>
    </dgm:pt>
    <dgm:pt modelId="{78BF3832-120B-4796-8713-D22800BAF458}" type="pres">
      <dgm:prSet presAssocID="{FBEBBF6F-56D3-498D-A6DD-B0BF530676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9092FBC-7CAC-4C0C-9A64-ADBE59B281AE}" type="pres">
      <dgm:prSet presAssocID="{970BBE90-3B5A-45CE-B5D8-4DFFD80F87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8124A0-7C20-44FE-9D1E-B942D8568EEB}" type="pres">
      <dgm:prSet presAssocID="{35E68571-FAFD-4F90-8003-DB8A398FA760}" presName="spacer" presStyleCnt="0"/>
      <dgm:spPr/>
    </dgm:pt>
    <dgm:pt modelId="{06C70202-234B-4FF1-AED4-A1678FD30125}" type="pres">
      <dgm:prSet presAssocID="{22BD3FA5-82A7-4513-A2E5-B69F04AD29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0DD8F0-DAFD-4D30-9B66-EA8EB76369D8}" type="pres">
      <dgm:prSet presAssocID="{DBF53B4A-3A7B-46D3-A757-D71DC5A96809}" presName="spacer" presStyleCnt="0"/>
      <dgm:spPr/>
    </dgm:pt>
    <dgm:pt modelId="{20496F8C-95E1-4153-B7A8-CC6FF80AA601}" type="pres">
      <dgm:prSet presAssocID="{A457EBE6-1B93-419D-84DB-B2CDB2FE43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BFE256-B6F6-4932-AAE3-587E430C234C}" type="presOf" srcId="{970BBE90-3B5A-45CE-B5D8-4DFFD80F8728}" destId="{79092FBC-7CAC-4C0C-9A64-ADBE59B281AE}" srcOrd="0" destOrd="0" presId="urn:microsoft.com/office/officeart/2005/8/layout/vList2"/>
    <dgm:cxn modelId="{E2266761-B3C9-47DC-B323-DDB50F89AACF}" srcId="{FBEBBF6F-56D3-498D-A6DD-B0BF53067670}" destId="{970BBE90-3B5A-45CE-B5D8-4DFFD80F8728}" srcOrd="0" destOrd="0" parTransId="{A7F75BB5-C6CC-4638-9922-A1123256AC07}" sibTransId="{35E68571-FAFD-4F90-8003-DB8A398FA760}"/>
    <dgm:cxn modelId="{F75A54A7-6E64-4367-8991-E9B2E71D972D}" srcId="{FBEBBF6F-56D3-498D-A6DD-B0BF53067670}" destId="{22BD3FA5-82A7-4513-A2E5-B69F04AD294C}" srcOrd="1" destOrd="0" parTransId="{9C3BE383-1140-4277-9C47-443350042797}" sibTransId="{DBF53B4A-3A7B-46D3-A757-D71DC5A96809}"/>
    <dgm:cxn modelId="{BF369DB8-78D6-479D-9580-8855A5B2C579}" srcId="{FBEBBF6F-56D3-498D-A6DD-B0BF53067670}" destId="{A457EBE6-1B93-419D-84DB-B2CDB2FE43C2}" srcOrd="2" destOrd="0" parTransId="{4F8D3A6A-2A5C-47C2-B916-E43EEE4585FB}" sibTransId="{8961CB98-3FDB-4158-83FF-FCB830AC91F5}"/>
    <dgm:cxn modelId="{0D17B434-1EAB-4018-A261-B30927F6A393}" type="presOf" srcId="{22BD3FA5-82A7-4513-A2E5-B69F04AD294C}" destId="{06C70202-234B-4FF1-AED4-A1678FD30125}" srcOrd="0" destOrd="0" presId="urn:microsoft.com/office/officeart/2005/8/layout/vList2"/>
    <dgm:cxn modelId="{39311411-F11D-4B78-933B-9FB7A2880F0E}" type="presOf" srcId="{A457EBE6-1B93-419D-84DB-B2CDB2FE43C2}" destId="{20496F8C-95E1-4153-B7A8-CC6FF80AA601}" srcOrd="0" destOrd="0" presId="urn:microsoft.com/office/officeart/2005/8/layout/vList2"/>
    <dgm:cxn modelId="{ED472F60-4E8E-4350-A9A0-8A8DED01B4B2}" type="presOf" srcId="{FBEBBF6F-56D3-498D-A6DD-B0BF53067670}" destId="{78BF3832-120B-4796-8713-D22800BAF458}" srcOrd="0" destOrd="0" presId="urn:microsoft.com/office/officeart/2005/8/layout/vList2"/>
    <dgm:cxn modelId="{FB8FB427-432A-498A-9CF6-24CBF282DBF5}" type="presParOf" srcId="{78BF3832-120B-4796-8713-D22800BAF458}" destId="{79092FBC-7CAC-4C0C-9A64-ADBE59B281AE}" srcOrd="0" destOrd="0" presId="urn:microsoft.com/office/officeart/2005/8/layout/vList2"/>
    <dgm:cxn modelId="{23D32624-6860-4F02-9F8B-7625F12EA2CE}" type="presParOf" srcId="{78BF3832-120B-4796-8713-D22800BAF458}" destId="{D98124A0-7C20-44FE-9D1E-B942D8568EEB}" srcOrd="1" destOrd="0" presId="urn:microsoft.com/office/officeart/2005/8/layout/vList2"/>
    <dgm:cxn modelId="{9711A7A3-85D6-49A2-B79C-3F0D4BB44E8F}" type="presParOf" srcId="{78BF3832-120B-4796-8713-D22800BAF458}" destId="{06C70202-234B-4FF1-AED4-A1678FD30125}" srcOrd="2" destOrd="0" presId="urn:microsoft.com/office/officeart/2005/8/layout/vList2"/>
    <dgm:cxn modelId="{4EF87B67-EBBC-41B6-8223-CE607E6F344A}" type="presParOf" srcId="{78BF3832-120B-4796-8713-D22800BAF458}" destId="{380DD8F0-DAFD-4D30-9B66-EA8EB76369D8}" srcOrd="3" destOrd="0" presId="urn:microsoft.com/office/officeart/2005/8/layout/vList2"/>
    <dgm:cxn modelId="{10E73DD0-1ED6-423E-9AF5-5C9F2175B617}" type="presParOf" srcId="{78BF3832-120B-4796-8713-D22800BAF458}" destId="{20496F8C-95E1-4153-B7A8-CC6FF80AA6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598447-963E-44FB-9806-0F7E4FFE63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7ED99A0C-EAE7-4F00-A33A-E4DFDDB8265B}">
      <dgm:prSet/>
      <dgm:spPr/>
      <dgm:t>
        <a:bodyPr/>
        <a:lstStyle/>
        <a:p>
          <a:pPr rtl="0"/>
          <a:r>
            <a:rPr lang="de-DE" b="1" smtClean="0"/>
            <a:t>Knapp die Hälfte der Schülerinnen und Schüler eines Jahrgangs kommt von externen Schulen: </a:t>
          </a:r>
          <a:endParaRPr lang="de-DE"/>
        </a:p>
      </dgm:t>
    </dgm:pt>
    <dgm:pt modelId="{DC332FC1-7809-4D52-9A5B-F9C6B5B73BD4}" type="parTrans" cxnId="{6510689B-FF86-448A-9279-C505C7133081}">
      <dgm:prSet/>
      <dgm:spPr/>
      <dgm:t>
        <a:bodyPr/>
        <a:lstStyle/>
        <a:p>
          <a:endParaRPr lang="de-DE"/>
        </a:p>
      </dgm:t>
    </dgm:pt>
    <dgm:pt modelId="{B76257BC-30B7-454B-B980-9FA397498BD0}" type="sibTrans" cxnId="{6510689B-FF86-448A-9279-C505C7133081}">
      <dgm:prSet/>
      <dgm:spPr/>
      <dgm:t>
        <a:bodyPr/>
        <a:lstStyle/>
        <a:p>
          <a:endParaRPr lang="de-DE"/>
        </a:p>
      </dgm:t>
    </dgm:pt>
    <dgm:pt modelId="{9A61CE88-F625-4826-B170-E5E553AD5AC3}">
      <dgm:prSet/>
      <dgm:spPr/>
      <dgm:t>
        <a:bodyPr/>
        <a:lstStyle/>
        <a:p>
          <a:r>
            <a:rPr lang="de-DE" b="1" u="sng" dirty="0" smtClean="0"/>
            <a:t>Hauptschulen</a:t>
          </a:r>
          <a:endParaRPr lang="de-DE" u="sng" dirty="0"/>
        </a:p>
      </dgm:t>
    </dgm:pt>
    <dgm:pt modelId="{B40D41F9-10F4-49CB-B2F9-40775DA30013}" type="parTrans" cxnId="{78D2DE18-946A-48B1-B31E-C34B560DE6A9}">
      <dgm:prSet/>
      <dgm:spPr/>
      <dgm:t>
        <a:bodyPr/>
        <a:lstStyle/>
        <a:p>
          <a:endParaRPr lang="de-DE"/>
        </a:p>
      </dgm:t>
    </dgm:pt>
    <dgm:pt modelId="{4BC52254-2597-4CA6-96AF-963937447BC5}" type="sibTrans" cxnId="{78D2DE18-946A-48B1-B31E-C34B560DE6A9}">
      <dgm:prSet/>
      <dgm:spPr/>
      <dgm:t>
        <a:bodyPr/>
        <a:lstStyle/>
        <a:p>
          <a:endParaRPr lang="de-DE"/>
        </a:p>
      </dgm:t>
    </dgm:pt>
    <dgm:pt modelId="{B5085555-EBA7-4743-9FE5-E22257A83A97}">
      <dgm:prSet/>
      <dgm:spPr/>
      <dgm:t>
        <a:bodyPr/>
        <a:lstStyle/>
        <a:p>
          <a:r>
            <a:rPr lang="de-DE" b="1" u="sng" dirty="0" smtClean="0"/>
            <a:t>Realschulen</a:t>
          </a:r>
          <a:endParaRPr lang="de-DE" u="sng" dirty="0"/>
        </a:p>
      </dgm:t>
    </dgm:pt>
    <dgm:pt modelId="{9423D0F6-AC48-4050-8E6C-C68AEC956748}" type="parTrans" cxnId="{61111C9A-B786-4A6C-A972-6510F7884408}">
      <dgm:prSet/>
      <dgm:spPr/>
      <dgm:t>
        <a:bodyPr/>
        <a:lstStyle/>
        <a:p>
          <a:endParaRPr lang="de-DE"/>
        </a:p>
      </dgm:t>
    </dgm:pt>
    <dgm:pt modelId="{1E1D7F3A-757C-4016-B9C7-B4F32DBD2441}" type="sibTrans" cxnId="{61111C9A-B786-4A6C-A972-6510F7884408}">
      <dgm:prSet/>
      <dgm:spPr/>
      <dgm:t>
        <a:bodyPr/>
        <a:lstStyle/>
        <a:p>
          <a:endParaRPr lang="de-DE"/>
        </a:p>
      </dgm:t>
    </dgm:pt>
    <dgm:pt modelId="{778FC965-6C0C-4547-A592-564B4BF336C5}">
      <dgm:prSet/>
      <dgm:spPr/>
      <dgm:t>
        <a:bodyPr/>
        <a:lstStyle/>
        <a:p>
          <a:r>
            <a:rPr lang="de-DE" b="1" u="sng" dirty="0" smtClean="0"/>
            <a:t>bzw. Sekundarschulen</a:t>
          </a:r>
          <a:endParaRPr lang="de-DE" u="sng" dirty="0"/>
        </a:p>
      </dgm:t>
    </dgm:pt>
    <dgm:pt modelId="{8B7B1510-4009-4F9C-B2A9-ABF0191E2612}" type="parTrans" cxnId="{6C587AA4-7CC3-4E5B-8E37-D8A9297F2B4D}">
      <dgm:prSet/>
      <dgm:spPr/>
      <dgm:t>
        <a:bodyPr/>
        <a:lstStyle/>
        <a:p>
          <a:endParaRPr lang="de-DE"/>
        </a:p>
      </dgm:t>
    </dgm:pt>
    <dgm:pt modelId="{8231D608-7863-480B-B5A1-E15EE2045B86}" type="sibTrans" cxnId="{6C587AA4-7CC3-4E5B-8E37-D8A9297F2B4D}">
      <dgm:prSet/>
      <dgm:spPr/>
      <dgm:t>
        <a:bodyPr/>
        <a:lstStyle/>
        <a:p>
          <a:endParaRPr lang="de-DE"/>
        </a:p>
      </dgm:t>
    </dgm:pt>
    <dgm:pt modelId="{DFCAF32C-B073-47C7-8466-8E86D820D7B4}">
      <dgm:prSet/>
      <dgm:spPr/>
      <dgm:t>
        <a:bodyPr/>
        <a:lstStyle/>
        <a:p>
          <a:r>
            <a:rPr lang="de-DE" b="1" u="sng" smtClean="0"/>
            <a:t>Gymnasien</a:t>
          </a:r>
          <a:endParaRPr lang="de-DE" u="sng"/>
        </a:p>
      </dgm:t>
    </dgm:pt>
    <dgm:pt modelId="{82F60112-E123-40AA-9733-7E36106B12DF}" type="parTrans" cxnId="{9C02FBC4-8330-44D3-A843-D4D9F5CD65AC}">
      <dgm:prSet/>
      <dgm:spPr/>
      <dgm:t>
        <a:bodyPr/>
        <a:lstStyle/>
        <a:p>
          <a:endParaRPr lang="de-DE"/>
        </a:p>
      </dgm:t>
    </dgm:pt>
    <dgm:pt modelId="{EB98C809-8BD8-4682-AF24-5C29600BF0B1}" type="sibTrans" cxnId="{9C02FBC4-8330-44D3-A843-D4D9F5CD65AC}">
      <dgm:prSet/>
      <dgm:spPr/>
      <dgm:t>
        <a:bodyPr/>
        <a:lstStyle/>
        <a:p>
          <a:endParaRPr lang="de-DE"/>
        </a:p>
      </dgm:t>
    </dgm:pt>
    <dgm:pt modelId="{0E75FD2A-9FA0-416A-98C6-6524D3548464}">
      <dgm:prSet/>
      <dgm:spPr/>
      <dgm:t>
        <a:bodyPr/>
        <a:lstStyle/>
        <a:p>
          <a:r>
            <a:rPr lang="de-DE" b="1" u="sng" dirty="0" smtClean="0"/>
            <a:t>anderen Gesamtschule</a:t>
          </a:r>
          <a:r>
            <a:rPr lang="de-DE" b="1" dirty="0" smtClean="0"/>
            <a:t>n</a:t>
          </a:r>
          <a:endParaRPr lang="de-DE" dirty="0"/>
        </a:p>
      </dgm:t>
    </dgm:pt>
    <dgm:pt modelId="{BD2FD270-B57A-4866-913F-7E4D92C7AB59}" type="parTrans" cxnId="{750299CB-0CEA-49A6-A209-A32EC255CF85}">
      <dgm:prSet/>
      <dgm:spPr/>
      <dgm:t>
        <a:bodyPr/>
        <a:lstStyle/>
        <a:p>
          <a:endParaRPr lang="de-DE"/>
        </a:p>
      </dgm:t>
    </dgm:pt>
    <dgm:pt modelId="{9F772930-CD12-4D8B-B7FC-BE788DC66883}" type="sibTrans" cxnId="{750299CB-0CEA-49A6-A209-A32EC255CF85}">
      <dgm:prSet/>
      <dgm:spPr/>
      <dgm:t>
        <a:bodyPr/>
        <a:lstStyle/>
        <a:p>
          <a:endParaRPr lang="de-DE"/>
        </a:p>
      </dgm:t>
    </dgm:pt>
    <dgm:pt modelId="{6E560690-C2C2-4C11-B0A5-42B1EEF72ADA}">
      <dgm:prSet/>
      <dgm:spPr/>
      <dgm:t>
        <a:bodyPr/>
        <a:lstStyle/>
        <a:p>
          <a:pPr rtl="0"/>
          <a:r>
            <a:rPr lang="de-DE" b="1" smtClean="0"/>
            <a:t>Diese Mischung findet sich schnell zu einer neuen Gemeinschaft zusammen, darauf legen die Beratungslehrer viel Wert </a:t>
          </a:r>
          <a:endParaRPr lang="de-DE"/>
        </a:p>
      </dgm:t>
    </dgm:pt>
    <dgm:pt modelId="{C46F6F00-E7C0-4C7F-A6B9-FDC5ED982511}" type="parTrans" cxnId="{E66253B7-066D-4D65-AD2F-C1DFDD818AB7}">
      <dgm:prSet/>
      <dgm:spPr/>
      <dgm:t>
        <a:bodyPr/>
        <a:lstStyle/>
        <a:p>
          <a:endParaRPr lang="de-DE"/>
        </a:p>
      </dgm:t>
    </dgm:pt>
    <dgm:pt modelId="{1B943A81-61B8-4EE0-BA8D-64C0D58CAE51}" type="sibTrans" cxnId="{E66253B7-066D-4D65-AD2F-C1DFDD818AB7}">
      <dgm:prSet/>
      <dgm:spPr/>
      <dgm:t>
        <a:bodyPr/>
        <a:lstStyle/>
        <a:p>
          <a:endParaRPr lang="de-DE"/>
        </a:p>
      </dgm:t>
    </dgm:pt>
    <dgm:pt modelId="{DC7B84E2-6829-4085-85CE-4273EC827A4D}" type="pres">
      <dgm:prSet presAssocID="{ED598447-963E-44FB-9806-0F7E4FFE63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570B8B7-DDE6-4C1D-A991-B13D70EA3662}" type="pres">
      <dgm:prSet presAssocID="{7ED99A0C-EAE7-4F00-A33A-E4DFDDB826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A0C69B-3ABA-4959-8A15-BE14A258747E}" type="pres">
      <dgm:prSet presAssocID="{7ED99A0C-EAE7-4F00-A33A-E4DFDDB826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739043-84BD-453F-B6B4-901C41A86384}" type="pres">
      <dgm:prSet presAssocID="{6E560690-C2C2-4C11-B0A5-42B1EEF72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1111C9A-B786-4A6C-A972-6510F7884408}" srcId="{7ED99A0C-EAE7-4F00-A33A-E4DFDDB8265B}" destId="{B5085555-EBA7-4743-9FE5-E22257A83A97}" srcOrd="1" destOrd="0" parTransId="{9423D0F6-AC48-4050-8E6C-C68AEC956748}" sibTransId="{1E1D7F3A-757C-4016-B9C7-B4F32DBD2441}"/>
    <dgm:cxn modelId="{750299CB-0CEA-49A6-A209-A32EC255CF85}" srcId="{7ED99A0C-EAE7-4F00-A33A-E4DFDDB8265B}" destId="{0E75FD2A-9FA0-416A-98C6-6524D3548464}" srcOrd="4" destOrd="0" parTransId="{BD2FD270-B57A-4866-913F-7E4D92C7AB59}" sibTransId="{9F772930-CD12-4D8B-B7FC-BE788DC66883}"/>
    <dgm:cxn modelId="{4A8C5591-CD40-4335-98B5-DCE84148F5A2}" type="presOf" srcId="{6E560690-C2C2-4C11-B0A5-42B1EEF72ADA}" destId="{29739043-84BD-453F-B6B4-901C41A86384}" srcOrd="0" destOrd="0" presId="urn:microsoft.com/office/officeart/2005/8/layout/vList2"/>
    <dgm:cxn modelId="{E66253B7-066D-4D65-AD2F-C1DFDD818AB7}" srcId="{ED598447-963E-44FB-9806-0F7E4FFE63A0}" destId="{6E560690-C2C2-4C11-B0A5-42B1EEF72ADA}" srcOrd="1" destOrd="0" parTransId="{C46F6F00-E7C0-4C7F-A6B9-FDC5ED982511}" sibTransId="{1B943A81-61B8-4EE0-BA8D-64C0D58CAE51}"/>
    <dgm:cxn modelId="{615EB16C-93A3-4020-874F-7CDAA83E0521}" type="presOf" srcId="{DFCAF32C-B073-47C7-8466-8E86D820D7B4}" destId="{EAA0C69B-3ABA-4959-8A15-BE14A258747E}" srcOrd="0" destOrd="3" presId="urn:microsoft.com/office/officeart/2005/8/layout/vList2"/>
    <dgm:cxn modelId="{3A42026D-52FE-45B7-AB80-4ADA2C22DE8A}" type="presOf" srcId="{9A61CE88-F625-4826-B170-E5E553AD5AC3}" destId="{EAA0C69B-3ABA-4959-8A15-BE14A258747E}" srcOrd="0" destOrd="0" presId="urn:microsoft.com/office/officeart/2005/8/layout/vList2"/>
    <dgm:cxn modelId="{78D2DE18-946A-48B1-B31E-C34B560DE6A9}" srcId="{7ED99A0C-EAE7-4F00-A33A-E4DFDDB8265B}" destId="{9A61CE88-F625-4826-B170-E5E553AD5AC3}" srcOrd="0" destOrd="0" parTransId="{B40D41F9-10F4-49CB-B2F9-40775DA30013}" sibTransId="{4BC52254-2597-4CA6-96AF-963937447BC5}"/>
    <dgm:cxn modelId="{CAF0D6EB-EF11-43B4-A4DC-1B67EC7CED79}" type="presOf" srcId="{778FC965-6C0C-4547-A592-564B4BF336C5}" destId="{EAA0C69B-3ABA-4959-8A15-BE14A258747E}" srcOrd="0" destOrd="2" presId="urn:microsoft.com/office/officeart/2005/8/layout/vList2"/>
    <dgm:cxn modelId="{FF874628-1C19-45EF-AFDD-2E3850D58BAC}" type="presOf" srcId="{ED598447-963E-44FB-9806-0F7E4FFE63A0}" destId="{DC7B84E2-6829-4085-85CE-4273EC827A4D}" srcOrd="0" destOrd="0" presId="urn:microsoft.com/office/officeart/2005/8/layout/vList2"/>
    <dgm:cxn modelId="{AA37C124-6E78-4B9C-9DBF-6AC388495592}" type="presOf" srcId="{B5085555-EBA7-4743-9FE5-E22257A83A97}" destId="{EAA0C69B-3ABA-4959-8A15-BE14A258747E}" srcOrd="0" destOrd="1" presId="urn:microsoft.com/office/officeart/2005/8/layout/vList2"/>
    <dgm:cxn modelId="{24891AB6-3124-45F7-8063-341A9475FEAA}" type="presOf" srcId="{7ED99A0C-EAE7-4F00-A33A-E4DFDDB8265B}" destId="{F570B8B7-DDE6-4C1D-A991-B13D70EA3662}" srcOrd="0" destOrd="0" presId="urn:microsoft.com/office/officeart/2005/8/layout/vList2"/>
    <dgm:cxn modelId="{9C02FBC4-8330-44D3-A843-D4D9F5CD65AC}" srcId="{7ED99A0C-EAE7-4F00-A33A-E4DFDDB8265B}" destId="{DFCAF32C-B073-47C7-8466-8E86D820D7B4}" srcOrd="3" destOrd="0" parTransId="{82F60112-E123-40AA-9733-7E36106B12DF}" sibTransId="{EB98C809-8BD8-4682-AF24-5C29600BF0B1}"/>
    <dgm:cxn modelId="{6510689B-FF86-448A-9279-C505C7133081}" srcId="{ED598447-963E-44FB-9806-0F7E4FFE63A0}" destId="{7ED99A0C-EAE7-4F00-A33A-E4DFDDB8265B}" srcOrd="0" destOrd="0" parTransId="{DC332FC1-7809-4D52-9A5B-F9C6B5B73BD4}" sibTransId="{B76257BC-30B7-454B-B980-9FA397498BD0}"/>
    <dgm:cxn modelId="{E3012057-AB41-4E38-A14E-3FA031EE93A2}" type="presOf" srcId="{0E75FD2A-9FA0-416A-98C6-6524D3548464}" destId="{EAA0C69B-3ABA-4959-8A15-BE14A258747E}" srcOrd="0" destOrd="4" presId="urn:microsoft.com/office/officeart/2005/8/layout/vList2"/>
    <dgm:cxn modelId="{6C587AA4-7CC3-4E5B-8E37-D8A9297F2B4D}" srcId="{7ED99A0C-EAE7-4F00-A33A-E4DFDDB8265B}" destId="{778FC965-6C0C-4547-A592-564B4BF336C5}" srcOrd="2" destOrd="0" parTransId="{8B7B1510-4009-4F9C-B2A9-ABF0191E2612}" sibTransId="{8231D608-7863-480B-B5A1-E15EE2045B86}"/>
    <dgm:cxn modelId="{529BB7CA-32DE-469B-9B8C-D4D90F7E92E2}" type="presParOf" srcId="{DC7B84E2-6829-4085-85CE-4273EC827A4D}" destId="{F570B8B7-DDE6-4C1D-A991-B13D70EA3662}" srcOrd="0" destOrd="0" presId="urn:microsoft.com/office/officeart/2005/8/layout/vList2"/>
    <dgm:cxn modelId="{23C2B0A3-519C-4406-B117-D88E70BFDF95}" type="presParOf" srcId="{DC7B84E2-6829-4085-85CE-4273EC827A4D}" destId="{EAA0C69B-3ABA-4959-8A15-BE14A258747E}" srcOrd="1" destOrd="0" presId="urn:microsoft.com/office/officeart/2005/8/layout/vList2"/>
    <dgm:cxn modelId="{99D0EA3E-8AF4-4F35-BDEC-95396CD1A9BD}" type="presParOf" srcId="{DC7B84E2-6829-4085-85CE-4273EC827A4D}" destId="{29739043-84BD-453F-B6B4-901C41A863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20585F-6277-4CC3-B9A5-85656CE745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2910DCD8-C69C-403E-A57B-816BD37D6B69}">
      <dgm:prSet/>
      <dgm:spPr/>
      <dgm:t>
        <a:bodyPr/>
        <a:lstStyle/>
        <a:p>
          <a:pPr rtl="0"/>
          <a:r>
            <a:rPr lang="de-DE" b="1" smtClean="0"/>
            <a:t>Mitwirkung am Schulleben, Projekten und Kooperationen</a:t>
          </a:r>
          <a:endParaRPr lang="de-DE"/>
        </a:p>
      </dgm:t>
    </dgm:pt>
    <dgm:pt modelId="{0F474776-8324-4B20-8BAE-C5543030CE99}" type="parTrans" cxnId="{A821AA40-9301-4720-9F75-632B58686D0D}">
      <dgm:prSet/>
      <dgm:spPr/>
      <dgm:t>
        <a:bodyPr/>
        <a:lstStyle/>
        <a:p>
          <a:endParaRPr lang="de-DE"/>
        </a:p>
      </dgm:t>
    </dgm:pt>
    <dgm:pt modelId="{862AE9F1-6DBB-4722-BDC9-6A7A782888DF}" type="sibTrans" cxnId="{A821AA40-9301-4720-9F75-632B58686D0D}">
      <dgm:prSet/>
      <dgm:spPr/>
      <dgm:t>
        <a:bodyPr/>
        <a:lstStyle/>
        <a:p>
          <a:endParaRPr lang="de-DE"/>
        </a:p>
      </dgm:t>
    </dgm:pt>
    <dgm:pt modelId="{C4AB8D81-7E15-4887-A895-8EC7A9E1B944}" type="pres">
      <dgm:prSet presAssocID="{2820585F-6277-4CC3-B9A5-85656CE745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1333AF-7C8D-408B-969C-EE1670E35800}" type="pres">
      <dgm:prSet presAssocID="{2910DCD8-C69C-403E-A57B-816BD37D6B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21AA40-9301-4720-9F75-632B58686D0D}" srcId="{2820585F-6277-4CC3-B9A5-85656CE7456B}" destId="{2910DCD8-C69C-403E-A57B-816BD37D6B69}" srcOrd="0" destOrd="0" parTransId="{0F474776-8324-4B20-8BAE-C5543030CE99}" sibTransId="{862AE9F1-6DBB-4722-BDC9-6A7A782888DF}"/>
    <dgm:cxn modelId="{B1149209-0F8A-4CE4-B801-4FCB94A239B8}" type="presOf" srcId="{2820585F-6277-4CC3-B9A5-85656CE7456B}" destId="{C4AB8D81-7E15-4887-A895-8EC7A9E1B944}" srcOrd="0" destOrd="0" presId="urn:microsoft.com/office/officeart/2005/8/layout/vList2"/>
    <dgm:cxn modelId="{4AF83F88-E29E-4A05-B9FC-1862130433E0}" type="presOf" srcId="{2910DCD8-C69C-403E-A57B-816BD37D6B69}" destId="{AA1333AF-7C8D-408B-969C-EE1670E35800}" srcOrd="0" destOrd="0" presId="urn:microsoft.com/office/officeart/2005/8/layout/vList2"/>
    <dgm:cxn modelId="{0784B1EE-525B-4783-ADBA-A2943D9391E6}" type="presParOf" srcId="{C4AB8D81-7E15-4887-A895-8EC7A9E1B944}" destId="{AA1333AF-7C8D-408B-969C-EE1670E358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E5E7DA-F8F3-4DBA-A445-08634C807B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39D86C-74CC-4A42-BEB1-4AF732F1E2FD}">
      <dgm:prSet/>
      <dgm:spPr/>
      <dgm:t>
        <a:bodyPr/>
        <a:lstStyle/>
        <a:p>
          <a:pPr algn="ctr" rtl="0"/>
          <a:r>
            <a:rPr lang="de-DE" b="0" dirty="0" smtClean="0"/>
            <a:t>Fahrten</a:t>
          </a:r>
          <a:endParaRPr lang="de-DE" dirty="0"/>
        </a:p>
      </dgm:t>
    </dgm:pt>
    <dgm:pt modelId="{3549890D-56E1-44B4-BBCD-2E6BD80C0932}" type="parTrans" cxnId="{D197D7C2-E395-4D45-8D05-07AF061530F8}">
      <dgm:prSet/>
      <dgm:spPr/>
      <dgm:t>
        <a:bodyPr/>
        <a:lstStyle/>
        <a:p>
          <a:endParaRPr lang="de-DE"/>
        </a:p>
      </dgm:t>
    </dgm:pt>
    <dgm:pt modelId="{8C5972B4-DA58-496D-8368-BDC5FD2EEB7A}" type="sibTrans" cxnId="{D197D7C2-E395-4D45-8D05-07AF061530F8}">
      <dgm:prSet/>
      <dgm:spPr/>
      <dgm:t>
        <a:bodyPr/>
        <a:lstStyle/>
        <a:p>
          <a:endParaRPr lang="de-DE"/>
        </a:p>
      </dgm:t>
    </dgm:pt>
    <dgm:pt modelId="{B8C310C2-3433-42D3-BAE5-4B2D63B99124}">
      <dgm:prSet/>
      <dgm:spPr/>
      <dgm:t>
        <a:bodyPr/>
        <a:lstStyle/>
        <a:p>
          <a:pPr rtl="0"/>
          <a:r>
            <a:rPr lang="de-DE" sz="2300" b="0" dirty="0" err="1" smtClean="0">
              <a:solidFill>
                <a:schemeClr val="bg1"/>
              </a:solidFill>
            </a:rPr>
            <a:t>Kennenlerntag</a:t>
          </a:r>
          <a:r>
            <a:rPr lang="de-DE" sz="2300" b="0" dirty="0" smtClean="0">
              <a:solidFill>
                <a:schemeClr val="bg1"/>
              </a:solidFill>
            </a:rPr>
            <a:t>/e</a:t>
          </a:r>
          <a:endParaRPr lang="de-DE" sz="2300" dirty="0">
            <a:solidFill>
              <a:schemeClr val="bg1"/>
            </a:solidFill>
          </a:endParaRPr>
        </a:p>
      </dgm:t>
    </dgm:pt>
    <dgm:pt modelId="{17AC440B-88B8-44D7-A65E-11FDB2A63484}" type="parTrans" cxnId="{E8D81BD7-AD1C-419E-909F-BFDEECA31932}">
      <dgm:prSet/>
      <dgm:spPr/>
      <dgm:t>
        <a:bodyPr/>
        <a:lstStyle/>
        <a:p>
          <a:endParaRPr lang="de-DE"/>
        </a:p>
      </dgm:t>
    </dgm:pt>
    <dgm:pt modelId="{A9708142-561C-4EF6-A74D-A3383318D2B2}" type="sibTrans" cxnId="{E8D81BD7-AD1C-419E-909F-BFDEECA31932}">
      <dgm:prSet/>
      <dgm:spPr/>
      <dgm:t>
        <a:bodyPr/>
        <a:lstStyle/>
        <a:p>
          <a:endParaRPr lang="de-DE"/>
        </a:p>
      </dgm:t>
    </dgm:pt>
    <dgm:pt modelId="{4C66DB1A-97F6-481E-BB5C-CBC51B4AE354}">
      <dgm:prSet/>
      <dgm:spPr/>
      <dgm:t>
        <a:bodyPr/>
        <a:lstStyle/>
        <a:p>
          <a:pPr rtl="0"/>
          <a:r>
            <a:rPr lang="de-DE" sz="2300" b="0" dirty="0" smtClean="0">
              <a:solidFill>
                <a:schemeClr val="bg1"/>
              </a:solidFill>
            </a:rPr>
            <a:t>Berlinfahrt</a:t>
          </a:r>
          <a:endParaRPr lang="de-DE" sz="2300" dirty="0">
            <a:solidFill>
              <a:schemeClr val="bg1"/>
            </a:solidFill>
          </a:endParaRPr>
        </a:p>
      </dgm:t>
    </dgm:pt>
    <dgm:pt modelId="{FEA78A94-5B38-4582-9664-11AB200210EC}" type="sibTrans" cxnId="{C9351203-836F-4806-B0B9-1E5D3B897FE4}">
      <dgm:prSet/>
      <dgm:spPr/>
      <dgm:t>
        <a:bodyPr/>
        <a:lstStyle/>
        <a:p>
          <a:endParaRPr lang="de-DE"/>
        </a:p>
      </dgm:t>
    </dgm:pt>
    <dgm:pt modelId="{55144332-1C25-4639-8358-AF469F1BAE4B}" type="parTrans" cxnId="{C9351203-836F-4806-B0B9-1E5D3B897FE4}">
      <dgm:prSet/>
      <dgm:spPr/>
      <dgm:t>
        <a:bodyPr/>
        <a:lstStyle/>
        <a:p>
          <a:endParaRPr lang="de-DE"/>
        </a:p>
      </dgm:t>
    </dgm:pt>
    <dgm:pt modelId="{2804B4A0-464A-473A-AB67-8F5233CFB71B}">
      <dgm:prSet/>
      <dgm:spPr/>
      <dgm:t>
        <a:bodyPr/>
        <a:lstStyle/>
        <a:p>
          <a:pPr rtl="0"/>
          <a:r>
            <a:rPr lang="de-DE" sz="2300" b="0" dirty="0" smtClean="0">
              <a:solidFill>
                <a:schemeClr val="bg1"/>
              </a:solidFill>
            </a:rPr>
            <a:t>Pragfahrt für den gesamten Jahrgang</a:t>
          </a:r>
          <a:endParaRPr lang="de-DE" sz="2300" dirty="0">
            <a:solidFill>
              <a:schemeClr val="bg1"/>
            </a:solidFill>
          </a:endParaRPr>
        </a:p>
      </dgm:t>
    </dgm:pt>
    <dgm:pt modelId="{165568DF-9D05-4E1F-BF68-D8223318F0BF}" type="sibTrans" cxnId="{1632A151-5863-450B-BAB3-3087AA7C4CC3}">
      <dgm:prSet/>
      <dgm:spPr/>
      <dgm:t>
        <a:bodyPr/>
        <a:lstStyle/>
        <a:p>
          <a:endParaRPr lang="de-DE"/>
        </a:p>
      </dgm:t>
    </dgm:pt>
    <dgm:pt modelId="{4A05E74B-C005-4CF8-823B-FDA4ECD7B06D}" type="parTrans" cxnId="{1632A151-5863-450B-BAB3-3087AA7C4CC3}">
      <dgm:prSet/>
      <dgm:spPr/>
      <dgm:t>
        <a:bodyPr/>
        <a:lstStyle/>
        <a:p>
          <a:endParaRPr lang="de-DE"/>
        </a:p>
      </dgm:t>
    </dgm:pt>
    <dgm:pt modelId="{1767E2B1-144E-462B-AFA5-981F27C762CD}">
      <dgm:prSet custT="1"/>
      <dgm:spPr/>
      <dgm:t>
        <a:bodyPr/>
        <a:lstStyle/>
        <a:p>
          <a:pPr rtl="0"/>
          <a:r>
            <a:rPr lang="de-DE" sz="1800" b="0" dirty="0" smtClean="0">
              <a:solidFill>
                <a:schemeClr val="bg1"/>
              </a:solidFill>
            </a:rPr>
            <a:t>Sport und Gesundheit</a:t>
          </a:r>
          <a:endParaRPr lang="de-DE" sz="1800" dirty="0">
            <a:solidFill>
              <a:schemeClr val="bg1"/>
            </a:solidFill>
          </a:endParaRPr>
        </a:p>
      </dgm:t>
    </dgm:pt>
    <dgm:pt modelId="{015E8DE2-1947-43F1-A436-3EE2A860C444}">
      <dgm:prSet custT="1"/>
      <dgm:spPr/>
      <dgm:t>
        <a:bodyPr/>
        <a:lstStyle/>
        <a:p>
          <a:pPr rtl="0"/>
          <a:r>
            <a:rPr lang="de-DE" sz="1800" b="0" dirty="0" smtClean="0">
              <a:solidFill>
                <a:schemeClr val="bg1"/>
              </a:solidFill>
            </a:rPr>
            <a:t>Erste-Hilfe-Kurs</a:t>
          </a:r>
          <a:endParaRPr lang="de-DE" sz="1800" dirty="0">
            <a:solidFill>
              <a:schemeClr val="bg1"/>
            </a:solidFill>
          </a:endParaRPr>
        </a:p>
      </dgm:t>
    </dgm:pt>
    <dgm:pt modelId="{E6E00B8F-0AD0-4C1C-9A82-20B90CBA191C}">
      <dgm:prSet custT="1"/>
      <dgm:spPr/>
      <dgm:t>
        <a:bodyPr/>
        <a:lstStyle/>
        <a:p>
          <a:pPr rtl="0"/>
          <a:r>
            <a:rPr lang="de-DE" sz="1800" b="0" dirty="0" smtClean="0">
              <a:solidFill>
                <a:schemeClr val="bg1"/>
              </a:solidFill>
            </a:rPr>
            <a:t>Ski-und Snowboardfahrt</a:t>
          </a:r>
          <a:endParaRPr lang="de-DE" sz="1800" dirty="0">
            <a:solidFill>
              <a:schemeClr val="bg1"/>
            </a:solidFill>
          </a:endParaRPr>
        </a:p>
      </dgm:t>
    </dgm:pt>
    <dgm:pt modelId="{A1065A66-16E7-48E2-A954-9443218D0752}" type="sibTrans" cxnId="{9177A7A5-C907-45CF-B49C-DB6E922E6B04}">
      <dgm:prSet/>
      <dgm:spPr/>
      <dgm:t>
        <a:bodyPr/>
        <a:lstStyle/>
        <a:p>
          <a:endParaRPr lang="de-DE"/>
        </a:p>
      </dgm:t>
    </dgm:pt>
    <dgm:pt modelId="{394E6546-4A91-43EE-806F-09A243E9B86C}" type="parTrans" cxnId="{9177A7A5-C907-45CF-B49C-DB6E922E6B04}">
      <dgm:prSet/>
      <dgm:spPr/>
      <dgm:t>
        <a:bodyPr/>
        <a:lstStyle/>
        <a:p>
          <a:endParaRPr lang="de-DE"/>
        </a:p>
      </dgm:t>
    </dgm:pt>
    <dgm:pt modelId="{2057ADD0-07EF-4AA8-B7D2-39CA8814566B}" type="sibTrans" cxnId="{2B69D7EA-1BE8-406F-BF41-DE12D9703AA2}">
      <dgm:prSet/>
      <dgm:spPr/>
      <dgm:t>
        <a:bodyPr/>
        <a:lstStyle/>
        <a:p>
          <a:endParaRPr lang="de-DE"/>
        </a:p>
      </dgm:t>
    </dgm:pt>
    <dgm:pt modelId="{038A0EDC-4EA0-41DA-B19C-BB5697CE4DE3}" type="parTrans" cxnId="{2B69D7EA-1BE8-406F-BF41-DE12D9703AA2}">
      <dgm:prSet/>
      <dgm:spPr/>
      <dgm:t>
        <a:bodyPr/>
        <a:lstStyle/>
        <a:p>
          <a:endParaRPr lang="de-DE"/>
        </a:p>
      </dgm:t>
    </dgm:pt>
    <dgm:pt modelId="{04CB2BB5-C405-4E7A-BF97-73D0D2A25A52}">
      <dgm:prSet/>
      <dgm:spPr/>
      <dgm:t>
        <a:bodyPr/>
        <a:lstStyle/>
        <a:p>
          <a:pPr rtl="0"/>
          <a:r>
            <a:rPr lang="de-DE" sz="2300" b="0" dirty="0" smtClean="0">
              <a:solidFill>
                <a:schemeClr val="bg1"/>
              </a:solidFill>
            </a:rPr>
            <a:t>Sportprojektwoche</a:t>
          </a:r>
          <a:endParaRPr lang="de-DE" sz="2300" dirty="0">
            <a:solidFill>
              <a:schemeClr val="bg1"/>
            </a:solidFill>
          </a:endParaRPr>
        </a:p>
      </dgm:t>
    </dgm:pt>
    <dgm:pt modelId="{20831779-17AD-48AA-B874-86B08326D2B6}" type="sibTrans" cxnId="{D0B22BB9-1CAA-40EF-9B4F-6BD249C818B5}">
      <dgm:prSet/>
      <dgm:spPr/>
      <dgm:t>
        <a:bodyPr/>
        <a:lstStyle/>
        <a:p>
          <a:endParaRPr lang="de-DE"/>
        </a:p>
      </dgm:t>
    </dgm:pt>
    <dgm:pt modelId="{1732AE1E-A22E-48E4-8BFE-CDDF9C98D049}" type="parTrans" cxnId="{D0B22BB9-1CAA-40EF-9B4F-6BD249C818B5}">
      <dgm:prSet/>
      <dgm:spPr/>
      <dgm:t>
        <a:bodyPr/>
        <a:lstStyle/>
        <a:p>
          <a:endParaRPr lang="de-DE"/>
        </a:p>
      </dgm:t>
    </dgm:pt>
    <dgm:pt modelId="{E57DAA68-6CC2-44FE-89E3-91795C26764E}" type="sibTrans" cxnId="{478D5C5D-ACDF-425D-8F81-725104A6E245}">
      <dgm:prSet/>
      <dgm:spPr/>
      <dgm:t>
        <a:bodyPr/>
        <a:lstStyle/>
        <a:p>
          <a:endParaRPr lang="de-DE"/>
        </a:p>
      </dgm:t>
    </dgm:pt>
    <dgm:pt modelId="{990905C3-6BC2-4C7B-AB82-26A56CFF3879}" type="parTrans" cxnId="{478D5C5D-ACDF-425D-8F81-725104A6E245}">
      <dgm:prSet/>
      <dgm:spPr/>
      <dgm:t>
        <a:bodyPr/>
        <a:lstStyle/>
        <a:p>
          <a:endParaRPr lang="de-DE"/>
        </a:p>
      </dgm:t>
    </dgm:pt>
    <dgm:pt modelId="{4A80B232-1665-4EFA-A60C-FE5E73B9A49D}" type="pres">
      <dgm:prSet presAssocID="{53E5E7DA-F8F3-4DBA-A445-08634C807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E27AAF2-7EC7-4861-803D-EC648A884553}" type="pres">
      <dgm:prSet presAssocID="{B039D86C-74CC-4A42-BEB1-4AF732F1E2FD}" presName="parentText" presStyleLbl="node1" presStyleIdx="0" presStyleCnt="1" custLinFactNeighborX="0" custLinFactNeighborY="-25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019BB-BD63-4A75-9233-D4760EACF59B}" type="pres">
      <dgm:prSet presAssocID="{B039D86C-74CC-4A42-BEB1-4AF732F1E2FD}" presName="childText" presStyleLbl="revTx" presStyleIdx="0" presStyleCnt="1" custScaleY="1289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77A7A5-C907-45CF-B49C-DB6E922E6B04}" srcId="{04CB2BB5-C405-4E7A-BF97-73D0D2A25A52}" destId="{1767E2B1-144E-462B-AFA5-981F27C762CD}" srcOrd="2" destOrd="0" parTransId="{394E6546-4A91-43EE-806F-09A243E9B86C}" sibTransId="{A1065A66-16E7-48E2-A954-9443218D0752}"/>
    <dgm:cxn modelId="{D0B22BB9-1CAA-40EF-9B4F-6BD249C818B5}" srcId="{B039D86C-74CC-4A42-BEB1-4AF732F1E2FD}" destId="{04CB2BB5-C405-4E7A-BF97-73D0D2A25A52}" srcOrd="1" destOrd="0" parTransId="{1732AE1E-A22E-48E4-8BFE-CDDF9C98D049}" sibTransId="{20831779-17AD-48AA-B874-86B08326D2B6}"/>
    <dgm:cxn modelId="{2B69D7EA-1BE8-406F-BF41-DE12D9703AA2}" srcId="{04CB2BB5-C405-4E7A-BF97-73D0D2A25A52}" destId="{015E8DE2-1947-43F1-A436-3EE2A860C444}" srcOrd="1" destOrd="0" parTransId="{038A0EDC-4EA0-41DA-B19C-BB5697CE4DE3}" sibTransId="{2057ADD0-07EF-4AA8-B7D2-39CA8814566B}"/>
    <dgm:cxn modelId="{292334AE-EE19-422B-AC5F-7AF108877599}" type="presOf" srcId="{04CB2BB5-C405-4E7A-BF97-73D0D2A25A52}" destId="{BEA019BB-BD63-4A75-9233-D4760EACF59B}" srcOrd="0" destOrd="1" presId="urn:microsoft.com/office/officeart/2005/8/layout/vList2"/>
    <dgm:cxn modelId="{5312B4BF-852B-4089-B272-1EB79CE3E9D5}" type="presOf" srcId="{2804B4A0-464A-473A-AB67-8F5233CFB71B}" destId="{BEA019BB-BD63-4A75-9233-D4760EACF59B}" srcOrd="0" destOrd="5" presId="urn:microsoft.com/office/officeart/2005/8/layout/vList2"/>
    <dgm:cxn modelId="{4B27B3AF-4C55-42D5-9185-E6B03B5A6CB4}" type="presOf" srcId="{1767E2B1-144E-462B-AFA5-981F27C762CD}" destId="{BEA019BB-BD63-4A75-9233-D4760EACF59B}" srcOrd="0" destOrd="4" presId="urn:microsoft.com/office/officeart/2005/8/layout/vList2"/>
    <dgm:cxn modelId="{4D4D07FF-9F20-4F3F-9E47-7C84E07BD1E6}" type="presOf" srcId="{53E5E7DA-F8F3-4DBA-A445-08634C807B8E}" destId="{4A80B232-1665-4EFA-A60C-FE5E73B9A49D}" srcOrd="0" destOrd="0" presId="urn:microsoft.com/office/officeart/2005/8/layout/vList2"/>
    <dgm:cxn modelId="{B7744803-BF5C-4ED3-BE78-490812BAEA26}" type="presOf" srcId="{B039D86C-74CC-4A42-BEB1-4AF732F1E2FD}" destId="{BE27AAF2-7EC7-4861-803D-EC648A884553}" srcOrd="0" destOrd="0" presId="urn:microsoft.com/office/officeart/2005/8/layout/vList2"/>
    <dgm:cxn modelId="{87BEC0D1-2B3F-43C8-8916-A35A0D233B84}" type="presOf" srcId="{4C66DB1A-97F6-481E-BB5C-CBC51B4AE354}" destId="{BEA019BB-BD63-4A75-9233-D4760EACF59B}" srcOrd="0" destOrd="6" presId="urn:microsoft.com/office/officeart/2005/8/layout/vList2"/>
    <dgm:cxn modelId="{8F95329F-841D-4EEC-9A48-180FB35EE77D}" type="presOf" srcId="{015E8DE2-1947-43F1-A436-3EE2A860C444}" destId="{BEA019BB-BD63-4A75-9233-D4760EACF59B}" srcOrd="0" destOrd="3" presId="urn:microsoft.com/office/officeart/2005/8/layout/vList2"/>
    <dgm:cxn modelId="{E4023D49-E365-4F8C-A29A-7414D5455D8C}" type="presOf" srcId="{B8C310C2-3433-42D3-BAE5-4B2D63B99124}" destId="{BEA019BB-BD63-4A75-9233-D4760EACF59B}" srcOrd="0" destOrd="0" presId="urn:microsoft.com/office/officeart/2005/8/layout/vList2"/>
    <dgm:cxn modelId="{D197D7C2-E395-4D45-8D05-07AF061530F8}" srcId="{53E5E7DA-F8F3-4DBA-A445-08634C807B8E}" destId="{B039D86C-74CC-4A42-BEB1-4AF732F1E2FD}" srcOrd="0" destOrd="0" parTransId="{3549890D-56E1-44B4-BBCD-2E6BD80C0932}" sibTransId="{8C5972B4-DA58-496D-8368-BDC5FD2EEB7A}"/>
    <dgm:cxn modelId="{E8D81BD7-AD1C-419E-909F-BFDEECA31932}" srcId="{B039D86C-74CC-4A42-BEB1-4AF732F1E2FD}" destId="{B8C310C2-3433-42D3-BAE5-4B2D63B99124}" srcOrd="0" destOrd="0" parTransId="{17AC440B-88B8-44D7-A65E-11FDB2A63484}" sibTransId="{A9708142-561C-4EF6-A74D-A3383318D2B2}"/>
    <dgm:cxn modelId="{73D949BB-D47B-4278-A253-057F344FB3D7}" type="presOf" srcId="{E6E00B8F-0AD0-4C1C-9A82-20B90CBA191C}" destId="{BEA019BB-BD63-4A75-9233-D4760EACF59B}" srcOrd="0" destOrd="2" presId="urn:microsoft.com/office/officeart/2005/8/layout/vList2"/>
    <dgm:cxn modelId="{C9351203-836F-4806-B0B9-1E5D3B897FE4}" srcId="{B039D86C-74CC-4A42-BEB1-4AF732F1E2FD}" destId="{4C66DB1A-97F6-481E-BB5C-CBC51B4AE354}" srcOrd="3" destOrd="0" parTransId="{55144332-1C25-4639-8358-AF469F1BAE4B}" sibTransId="{FEA78A94-5B38-4582-9664-11AB200210EC}"/>
    <dgm:cxn modelId="{478D5C5D-ACDF-425D-8F81-725104A6E245}" srcId="{04CB2BB5-C405-4E7A-BF97-73D0D2A25A52}" destId="{E6E00B8F-0AD0-4C1C-9A82-20B90CBA191C}" srcOrd="0" destOrd="0" parTransId="{990905C3-6BC2-4C7B-AB82-26A56CFF3879}" sibTransId="{E57DAA68-6CC2-44FE-89E3-91795C26764E}"/>
    <dgm:cxn modelId="{1632A151-5863-450B-BAB3-3087AA7C4CC3}" srcId="{B039D86C-74CC-4A42-BEB1-4AF732F1E2FD}" destId="{2804B4A0-464A-473A-AB67-8F5233CFB71B}" srcOrd="2" destOrd="0" parTransId="{4A05E74B-C005-4CF8-823B-FDA4ECD7B06D}" sibTransId="{165568DF-9D05-4E1F-BF68-D8223318F0BF}"/>
    <dgm:cxn modelId="{9FC5A8F5-206E-447C-AA3C-1D0FF7DAD179}" type="presParOf" srcId="{4A80B232-1665-4EFA-A60C-FE5E73B9A49D}" destId="{BE27AAF2-7EC7-4861-803D-EC648A884553}" srcOrd="0" destOrd="0" presId="urn:microsoft.com/office/officeart/2005/8/layout/vList2"/>
    <dgm:cxn modelId="{A6D16A33-9ED1-4F46-A207-D990FF41EE05}" type="presParOf" srcId="{4A80B232-1665-4EFA-A60C-FE5E73B9A49D}" destId="{BEA019BB-BD63-4A75-9233-D4760EACF5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CC110-30A8-4A82-9384-B42EE000D4EB}">
      <dsp:nvSpPr>
        <dsp:cNvPr id="0" name=""/>
        <dsp:cNvSpPr/>
      </dsp:nvSpPr>
      <dsp:spPr>
        <a:xfrm>
          <a:off x="0" y="124866"/>
          <a:ext cx="685872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smtClean="0"/>
            <a:t>zwei Beratungslehrer       pro Jahrgang</a:t>
          </a:r>
          <a:endParaRPr lang="de-DE" sz="2300" kern="1200"/>
        </a:p>
      </dsp:txBody>
      <dsp:txXfrm>
        <a:off x="42693" y="167559"/>
        <a:ext cx="6773334" cy="789189"/>
      </dsp:txXfrm>
    </dsp:sp>
    <dsp:sp modelId="{B5D5DB7A-101D-46DC-A09A-0A23A301E6B1}">
      <dsp:nvSpPr>
        <dsp:cNvPr id="0" name=""/>
        <dsp:cNvSpPr/>
      </dsp:nvSpPr>
      <dsp:spPr>
        <a:xfrm>
          <a:off x="0" y="1065681"/>
          <a:ext cx="685872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smtClean="0"/>
            <a:t>enge pädagogische Betreuung</a:t>
          </a:r>
          <a:endParaRPr lang="de-DE" sz="2300" kern="1200"/>
        </a:p>
      </dsp:txBody>
      <dsp:txXfrm>
        <a:off x="42693" y="1108374"/>
        <a:ext cx="6773334" cy="789189"/>
      </dsp:txXfrm>
    </dsp:sp>
    <dsp:sp modelId="{8B5CFDDB-14F8-42AF-8BE2-66278416456F}">
      <dsp:nvSpPr>
        <dsp:cNvPr id="0" name=""/>
        <dsp:cNvSpPr/>
      </dsp:nvSpPr>
      <dsp:spPr>
        <a:xfrm>
          <a:off x="0" y="2006497"/>
          <a:ext cx="685872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smtClean="0"/>
            <a:t>Hilfestellung bei Problemen</a:t>
          </a:r>
          <a:endParaRPr lang="de-DE" sz="2300" kern="1200"/>
        </a:p>
      </dsp:txBody>
      <dsp:txXfrm>
        <a:off x="42693" y="2049190"/>
        <a:ext cx="6773334" cy="789189"/>
      </dsp:txXfrm>
    </dsp:sp>
    <dsp:sp modelId="{03E1E390-A5EE-42CD-BB68-AAABEB4A3CDC}">
      <dsp:nvSpPr>
        <dsp:cNvPr id="0" name=""/>
        <dsp:cNvSpPr/>
      </dsp:nvSpPr>
      <dsp:spPr>
        <a:xfrm>
          <a:off x="0" y="2947312"/>
          <a:ext cx="6858720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smtClean="0"/>
            <a:t>detaillierte Lern- und Leistungstandsberatung an den Beratungstagen</a:t>
          </a:r>
          <a:endParaRPr lang="de-DE" sz="2300" kern="1200"/>
        </a:p>
      </dsp:txBody>
      <dsp:txXfrm>
        <a:off x="42693" y="2990005"/>
        <a:ext cx="6773334" cy="7891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3E80-FB58-47A4-A807-55FC81B84484}">
      <dsp:nvSpPr>
        <dsp:cNvPr id="0" name=""/>
        <dsp:cNvSpPr/>
      </dsp:nvSpPr>
      <dsp:spPr>
        <a:xfrm>
          <a:off x="0" y="6975"/>
          <a:ext cx="5516280" cy="1583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b="0" kern="1200" smtClean="0"/>
            <a:t>Danke für Ihre Aufmerksamkeit</a:t>
          </a:r>
          <a:endParaRPr lang="de-DE" sz="4100" kern="1200"/>
        </a:p>
      </dsp:txBody>
      <dsp:txXfrm>
        <a:off x="77276" y="84251"/>
        <a:ext cx="5361728" cy="1428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C752E-F272-4E40-B993-FA03B502DDD0}">
      <dsp:nvSpPr>
        <dsp:cNvPr id="0" name=""/>
        <dsp:cNvSpPr/>
      </dsp:nvSpPr>
      <dsp:spPr>
        <a:xfrm>
          <a:off x="0" y="62783"/>
          <a:ext cx="6858720" cy="108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smtClean="0"/>
            <a:t>Unsere integrierten Vertiefungskurse sind so angelegt, dass alle Schülerinnen und Schüler eine Stunde mehr in den Hauptfächern erhalten:</a:t>
          </a:r>
          <a:endParaRPr lang="de-DE" sz="1500" kern="1200"/>
        </a:p>
      </dsp:txBody>
      <dsp:txXfrm>
        <a:off x="53010" y="115793"/>
        <a:ext cx="6752700" cy="979886"/>
      </dsp:txXfrm>
    </dsp:sp>
    <dsp:sp modelId="{72B8B0E2-CFF4-4740-8501-CEFB3D110A77}">
      <dsp:nvSpPr>
        <dsp:cNvPr id="0" name=""/>
        <dsp:cNvSpPr/>
      </dsp:nvSpPr>
      <dsp:spPr>
        <a:xfrm>
          <a:off x="0" y="1148689"/>
          <a:ext cx="6858720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6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b="1" kern="1200" smtClean="0"/>
            <a:t>Deutsch</a:t>
          </a:r>
          <a:endParaRPr lang="de-DE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b="1" kern="1200" dirty="0" smtClean="0"/>
            <a:t>Englisch 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200" b="1" kern="1200" dirty="0" smtClean="0"/>
            <a:t>Mathematik</a:t>
          </a:r>
          <a:endParaRPr lang="de-DE" sz="1200" kern="1200" dirty="0"/>
        </a:p>
      </dsp:txBody>
      <dsp:txXfrm>
        <a:off x="0" y="1148689"/>
        <a:ext cx="6858720" cy="589950"/>
      </dsp:txXfrm>
    </dsp:sp>
    <dsp:sp modelId="{00EB2C25-48DD-495F-9291-4C602CF1B1FB}">
      <dsp:nvSpPr>
        <dsp:cNvPr id="0" name=""/>
        <dsp:cNvSpPr/>
      </dsp:nvSpPr>
      <dsp:spPr>
        <a:xfrm>
          <a:off x="0" y="1734305"/>
          <a:ext cx="6858720" cy="108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	Aufarbeitung von Inhalten und Angleichung des 	Leistungsstandes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	Schwerpunktsetzung im Hinblick auf  Leistungskurse und 	Prüfungsfächer</a:t>
          </a:r>
          <a:endParaRPr lang="de-DE" sz="1500" kern="1200" dirty="0"/>
        </a:p>
      </dsp:txBody>
      <dsp:txXfrm>
        <a:off x="53010" y="1787315"/>
        <a:ext cx="6752700" cy="979886"/>
      </dsp:txXfrm>
    </dsp:sp>
    <dsp:sp modelId="{16E5C9EF-E187-4D9B-A0FB-2F9F0E158F4E}">
      <dsp:nvSpPr>
        <dsp:cNvPr id="0" name=""/>
        <dsp:cNvSpPr/>
      </dsp:nvSpPr>
      <dsp:spPr>
        <a:xfrm>
          <a:off x="0" y="2824546"/>
          <a:ext cx="685872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64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DE" sz="1200" kern="1200" dirty="0"/>
        </a:p>
      </dsp:txBody>
      <dsp:txXfrm>
        <a:off x="0" y="2824546"/>
        <a:ext cx="6858720" cy="24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74455-822E-4981-B983-82314250DF22}">
      <dsp:nvSpPr>
        <dsp:cNvPr id="0" name=""/>
        <dsp:cNvSpPr/>
      </dsp:nvSpPr>
      <dsp:spPr>
        <a:xfrm>
          <a:off x="0" y="9301"/>
          <a:ext cx="526645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Es gibt in jedem Jahrgang ein integriertes </a:t>
          </a:r>
          <a:r>
            <a:rPr lang="de-DE" sz="2400" b="1" kern="1200" dirty="0" err="1" smtClean="0"/>
            <a:t>Methodentrainig</a:t>
          </a:r>
          <a:endParaRPr lang="de-DE" sz="2400" kern="1200" dirty="0"/>
        </a:p>
      </dsp:txBody>
      <dsp:txXfrm>
        <a:off x="59399" y="68700"/>
        <a:ext cx="5147656" cy="1098002"/>
      </dsp:txXfrm>
    </dsp:sp>
    <dsp:sp modelId="{1E015FF6-228D-4ECC-AEE9-5CC480ADE03E}">
      <dsp:nvSpPr>
        <dsp:cNvPr id="0" name=""/>
        <dsp:cNvSpPr/>
      </dsp:nvSpPr>
      <dsp:spPr>
        <a:xfrm>
          <a:off x="0" y="1717682"/>
          <a:ext cx="5266454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21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b="1" kern="1200" dirty="0" smtClean="0">
              <a:solidFill>
                <a:schemeClr val="bg1"/>
              </a:solidFill>
            </a:rPr>
            <a:t>Klausurtraining</a:t>
          </a:r>
          <a:endParaRPr lang="de-DE" sz="26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b="1" kern="1200" dirty="0" smtClean="0">
              <a:solidFill>
                <a:schemeClr val="bg1"/>
              </a:solidFill>
            </a:rPr>
            <a:t>Zeitmanagement</a:t>
          </a:r>
          <a:endParaRPr lang="de-D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b="1" kern="1200" dirty="0" smtClean="0">
              <a:solidFill>
                <a:schemeClr val="bg1"/>
              </a:solidFill>
            </a:rPr>
            <a:t>Referate- Medientraining</a:t>
          </a:r>
          <a:endParaRPr lang="de-D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b="1" kern="1200" smtClean="0">
              <a:solidFill>
                <a:schemeClr val="bg1"/>
              </a:solidFill>
            </a:rPr>
            <a:t>Facharbeit- Schreibwerkstatt</a:t>
          </a:r>
          <a:endParaRPr lang="de-DE" sz="2000" kern="120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000" b="1" kern="1200" dirty="0" smtClean="0">
              <a:solidFill>
                <a:schemeClr val="bg1"/>
              </a:solidFill>
            </a:rPr>
            <a:t>Abiturvorbereitung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0" y="1717682"/>
        <a:ext cx="5266454" cy="161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CABEE-3B0B-43BB-BE8A-122CE6732840}">
      <dsp:nvSpPr>
        <dsp:cNvPr id="0" name=""/>
        <dsp:cNvSpPr/>
      </dsp:nvSpPr>
      <dsp:spPr>
        <a:xfrm>
          <a:off x="0" y="66937"/>
          <a:ext cx="685872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smtClean="0"/>
            <a:t>Berufs- und Hochschulpraktikum in Q1</a:t>
          </a:r>
          <a:endParaRPr lang="de-DE" sz="1600" kern="1200"/>
        </a:p>
      </dsp:txBody>
      <dsp:txXfrm>
        <a:off x="18277" y="85214"/>
        <a:ext cx="6822166" cy="337846"/>
      </dsp:txXfrm>
    </dsp:sp>
    <dsp:sp modelId="{5700B8D1-426F-49EE-8B2E-E109E79C5250}">
      <dsp:nvSpPr>
        <dsp:cNvPr id="0" name=""/>
        <dsp:cNvSpPr/>
      </dsp:nvSpPr>
      <dsp:spPr>
        <a:xfrm>
          <a:off x="0" y="487417"/>
          <a:ext cx="685872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smtClean="0"/>
            <a:t>Bewerbungstraining und Assessment-Center werden durchgeführt</a:t>
          </a:r>
          <a:endParaRPr lang="de-DE" sz="1600" kern="1200"/>
        </a:p>
      </dsp:txBody>
      <dsp:txXfrm>
        <a:off x="18277" y="505694"/>
        <a:ext cx="6822166" cy="337846"/>
      </dsp:txXfrm>
    </dsp:sp>
    <dsp:sp modelId="{819E92D7-3014-4F93-A5FD-ECC045043715}">
      <dsp:nvSpPr>
        <dsp:cNvPr id="0" name=""/>
        <dsp:cNvSpPr/>
      </dsp:nvSpPr>
      <dsp:spPr>
        <a:xfrm>
          <a:off x="0" y="907897"/>
          <a:ext cx="685872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smtClean="0"/>
            <a:t>Hochschulbesuche</a:t>
          </a:r>
          <a:endParaRPr lang="de-DE" sz="1600" kern="1200"/>
        </a:p>
      </dsp:txBody>
      <dsp:txXfrm>
        <a:off x="18277" y="926174"/>
        <a:ext cx="6822166" cy="337846"/>
      </dsp:txXfrm>
    </dsp:sp>
    <dsp:sp modelId="{7DFB3E81-9729-4B53-9B20-90A71D3A51D3}">
      <dsp:nvSpPr>
        <dsp:cNvPr id="0" name=""/>
        <dsp:cNvSpPr/>
      </dsp:nvSpPr>
      <dsp:spPr>
        <a:xfrm>
          <a:off x="0" y="1328377"/>
          <a:ext cx="685872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smtClean="0"/>
            <a:t>Wettbewerbe mit unseren Partnern aus der Wirtschaft</a:t>
          </a:r>
          <a:endParaRPr lang="de-DE" sz="1600" kern="1200"/>
        </a:p>
      </dsp:txBody>
      <dsp:txXfrm>
        <a:off x="18277" y="1346654"/>
        <a:ext cx="6822166" cy="337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6EBB-8820-4417-8091-10D9AF8AD256}">
      <dsp:nvSpPr>
        <dsp:cNvPr id="0" name=""/>
        <dsp:cNvSpPr/>
      </dsp:nvSpPr>
      <dsp:spPr>
        <a:xfrm>
          <a:off x="0" y="95188"/>
          <a:ext cx="685872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b="1" kern="1200" smtClean="0"/>
            <a:t>Als neue einsetzende Sprache bieten wir die beliebte Sprache Spanisch an</a:t>
          </a:r>
          <a:endParaRPr lang="de-DE" sz="2900" kern="1200"/>
        </a:p>
      </dsp:txBody>
      <dsp:txXfrm>
        <a:off x="54659" y="149847"/>
        <a:ext cx="6749402" cy="1010372"/>
      </dsp:txXfrm>
    </dsp:sp>
    <dsp:sp modelId="{C793FB82-91EF-49B5-A418-4B0B975E90E8}">
      <dsp:nvSpPr>
        <dsp:cNvPr id="0" name=""/>
        <dsp:cNvSpPr/>
      </dsp:nvSpPr>
      <dsp:spPr>
        <a:xfrm>
          <a:off x="0" y="1214878"/>
          <a:ext cx="6858720" cy="129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6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300" b="1" kern="1200" dirty="0" smtClean="0">
              <a:solidFill>
                <a:schemeClr val="bg1"/>
              </a:solidFill>
            </a:rPr>
            <a:t>Ein Fremdsprachenraum bietet beste Möglichkeiten, mit ausgesuchten Materialien und digitalen Medien die Sprachkenntnisse zu erlangen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0" y="1214878"/>
        <a:ext cx="6858720" cy="1290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92FBC-7CAC-4C0C-9A64-ADBE59B281AE}">
      <dsp:nvSpPr>
        <dsp:cNvPr id="0" name=""/>
        <dsp:cNvSpPr/>
      </dsp:nvSpPr>
      <dsp:spPr>
        <a:xfrm>
          <a:off x="0" y="6751"/>
          <a:ext cx="685872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Wir unterrichten in modernen Oberstufenräumen mit digitaler Präsentationstechnik</a:t>
          </a:r>
          <a:endParaRPr lang="de-DE" sz="1900" kern="1200" dirty="0"/>
        </a:p>
      </dsp:txBody>
      <dsp:txXfrm>
        <a:off x="35811" y="42562"/>
        <a:ext cx="6787098" cy="661968"/>
      </dsp:txXfrm>
    </dsp:sp>
    <dsp:sp modelId="{06C70202-234B-4FF1-AED4-A1678FD30125}">
      <dsp:nvSpPr>
        <dsp:cNvPr id="0" name=""/>
        <dsp:cNvSpPr/>
      </dsp:nvSpPr>
      <dsp:spPr>
        <a:xfrm>
          <a:off x="0" y="795061"/>
          <a:ext cx="685872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In den Freistunden stehen den Schülerinnen und Schülern Aufenthalts- und Arbeitsräume zur Verfügung</a:t>
          </a:r>
          <a:endParaRPr lang="de-DE" sz="1900" kern="1200" dirty="0"/>
        </a:p>
      </dsp:txBody>
      <dsp:txXfrm>
        <a:off x="35811" y="830872"/>
        <a:ext cx="6787098" cy="661968"/>
      </dsp:txXfrm>
    </dsp:sp>
    <dsp:sp modelId="{20496F8C-95E1-4153-B7A8-CC6FF80AA601}">
      <dsp:nvSpPr>
        <dsp:cNvPr id="0" name=""/>
        <dsp:cNvSpPr/>
      </dsp:nvSpPr>
      <dsp:spPr>
        <a:xfrm>
          <a:off x="0" y="1583371"/>
          <a:ext cx="685872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W-LAN im gesamten Gebäude</a:t>
          </a:r>
          <a:endParaRPr lang="de-DE" sz="1900" kern="1200" dirty="0"/>
        </a:p>
      </dsp:txBody>
      <dsp:txXfrm>
        <a:off x="35811" y="1619182"/>
        <a:ext cx="6787098" cy="661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0B8B7-DDE6-4C1D-A991-B13D70EA3662}">
      <dsp:nvSpPr>
        <dsp:cNvPr id="0" name=""/>
        <dsp:cNvSpPr/>
      </dsp:nvSpPr>
      <dsp:spPr>
        <a:xfrm>
          <a:off x="0" y="78606"/>
          <a:ext cx="6858720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smtClean="0"/>
            <a:t>Knapp die Hälfte der Schülerinnen und Schüler eines Jahrgangs kommt von externen Schulen: </a:t>
          </a:r>
          <a:endParaRPr lang="de-DE" sz="2200" kern="1200"/>
        </a:p>
      </dsp:txBody>
      <dsp:txXfrm>
        <a:off x="57015" y="135621"/>
        <a:ext cx="6744690" cy="1053922"/>
      </dsp:txXfrm>
    </dsp:sp>
    <dsp:sp modelId="{EAA0C69B-3ABA-4959-8A15-BE14A258747E}">
      <dsp:nvSpPr>
        <dsp:cNvPr id="0" name=""/>
        <dsp:cNvSpPr/>
      </dsp:nvSpPr>
      <dsp:spPr>
        <a:xfrm>
          <a:off x="0" y="1246558"/>
          <a:ext cx="6858720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u="sng" kern="1200" dirty="0" smtClean="0"/>
            <a:t>Hauptschulen</a:t>
          </a:r>
          <a:endParaRPr lang="de-DE" sz="1700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u="sng" kern="1200" dirty="0" smtClean="0"/>
            <a:t>Realschulen</a:t>
          </a:r>
          <a:endParaRPr lang="de-DE" sz="1700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u="sng" kern="1200" dirty="0" smtClean="0"/>
            <a:t>bzw. Sekundarschulen</a:t>
          </a:r>
          <a:endParaRPr lang="de-DE" sz="1700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u="sng" kern="1200" smtClean="0"/>
            <a:t>Gymnasien</a:t>
          </a:r>
          <a:endParaRPr lang="de-DE" sz="1700" u="sng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700" b="1" u="sng" kern="1200" dirty="0" smtClean="0"/>
            <a:t>anderen Gesamtschule</a:t>
          </a:r>
          <a:r>
            <a:rPr lang="de-DE" sz="1700" b="1" kern="1200" dirty="0" smtClean="0"/>
            <a:t>n</a:t>
          </a:r>
          <a:endParaRPr lang="de-DE" sz="1700" kern="1200" dirty="0"/>
        </a:p>
      </dsp:txBody>
      <dsp:txXfrm>
        <a:off x="0" y="1246558"/>
        <a:ext cx="6858720" cy="1388970"/>
      </dsp:txXfrm>
    </dsp:sp>
    <dsp:sp modelId="{29739043-84BD-453F-B6B4-901C41A86384}">
      <dsp:nvSpPr>
        <dsp:cNvPr id="0" name=""/>
        <dsp:cNvSpPr/>
      </dsp:nvSpPr>
      <dsp:spPr>
        <a:xfrm>
          <a:off x="0" y="2635529"/>
          <a:ext cx="6858720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smtClean="0"/>
            <a:t>Diese Mischung findet sich schnell zu einer neuen Gemeinschaft zusammen, darauf legen die Beratungslehrer viel Wert </a:t>
          </a:r>
          <a:endParaRPr lang="de-DE" sz="2200" kern="1200"/>
        </a:p>
      </dsp:txBody>
      <dsp:txXfrm>
        <a:off x="57015" y="2692544"/>
        <a:ext cx="6744690" cy="1053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333AF-7C8D-408B-969C-EE1670E35800}">
      <dsp:nvSpPr>
        <dsp:cNvPr id="0" name=""/>
        <dsp:cNvSpPr/>
      </dsp:nvSpPr>
      <dsp:spPr>
        <a:xfrm>
          <a:off x="0" y="13679"/>
          <a:ext cx="5594039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/>
            <a:t>Mitwirkung am Schulleben, Projekten und Kooperationen</a:t>
          </a:r>
          <a:endParaRPr lang="de-DE" sz="2000" kern="1200"/>
        </a:p>
      </dsp:txBody>
      <dsp:txXfrm>
        <a:off x="37696" y="51375"/>
        <a:ext cx="5518647" cy="6968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7AAF2-7EC7-4861-803D-EC648A884553}">
      <dsp:nvSpPr>
        <dsp:cNvPr id="0" name=""/>
        <dsp:cNvSpPr/>
      </dsp:nvSpPr>
      <dsp:spPr>
        <a:xfrm>
          <a:off x="0" y="3"/>
          <a:ext cx="5594039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b="0" kern="1200" dirty="0" smtClean="0"/>
            <a:t>Fahrten</a:t>
          </a:r>
          <a:endParaRPr lang="de-DE" sz="3100" kern="1200" dirty="0"/>
        </a:p>
      </dsp:txBody>
      <dsp:txXfrm>
        <a:off x="35411" y="35414"/>
        <a:ext cx="5523217" cy="654577"/>
      </dsp:txXfrm>
    </dsp:sp>
    <dsp:sp modelId="{BEA019BB-BD63-4A75-9233-D4760EACF59B}">
      <dsp:nvSpPr>
        <dsp:cNvPr id="0" name=""/>
        <dsp:cNvSpPr/>
      </dsp:nvSpPr>
      <dsp:spPr>
        <a:xfrm>
          <a:off x="0" y="731529"/>
          <a:ext cx="5594039" cy="306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611" tIns="22860" rIns="128016" bIns="2286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300" b="0" kern="1200" dirty="0" err="1" smtClean="0">
              <a:solidFill>
                <a:schemeClr val="bg1"/>
              </a:solidFill>
            </a:rPr>
            <a:t>Kennenlerntag</a:t>
          </a:r>
          <a:r>
            <a:rPr lang="de-DE" sz="2300" b="0" kern="1200" dirty="0" smtClean="0">
              <a:solidFill>
                <a:schemeClr val="bg1"/>
              </a:solidFill>
            </a:rPr>
            <a:t>/e</a:t>
          </a:r>
          <a:endParaRPr lang="de-DE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300" b="0" kern="1200" dirty="0" smtClean="0">
              <a:solidFill>
                <a:schemeClr val="bg1"/>
              </a:solidFill>
            </a:rPr>
            <a:t>Sportprojektwoche</a:t>
          </a:r>
          <a:endParaRPr lang="de-DE" sz="2300" kern="1200" dirty="0">
            <a:solidFill>
              <a:schemeClr val="bg1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0" kern="1200" dirty="0" smtClean="0">
              <a:solidFill>
                <a:schemeClr val="bg1"/>
              </a:solidFill>
            </a:rPr>
            <a:t>Ski-und Snowboardfahrt</a:t>
          </a:r>
          <a:endParaRPr lang="de-DE" sz="1800" kern="1200" dirty="0">
            <a:solidFill>
              <a:schemeClr val="bg1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0" kern="1200" dirty="0" smtClean="0">
              <a:solidFill>
                <a:schemeClr val="bg1"/>
              </a:solidFill>
            </a:rPr>
            <a:t>Erste-Hilfe-Kurs</a:t>
          </a:r>
          <a:endParaRPr lang="de-DE" sz="1800" kern="1200" dirty="0">
            <a:solidFill>
              <a:schemeClr val="bg1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b="0" kern="1200" dirty="0" smtClean="0">
              <a:solidFill>
                <a:schemeClr val="bg1"/>
              </a:solidFill>
            </a:rPr>
            <a:t>Sport und Gesundheit</a:t>
          </a:r>
          <a:endParaRPr lang="de-DE" sz="18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300" b="0" kern="1200" dirty="0" smtClean="0">
              <a:solidFill>
                <a:schemeClr val="bg1"/>
              </a:solidFill>
            </a:rPr>
            <a:t>Pragfahrt für den gesamten Jahrgang</a:t>
          </a:r>
          <a:endParaRPr lang="de-DE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300" b="0" kern="1200" dirty="0" smtClean="0">
              <a:solidFill>
                <a:schemeClr val="bg1"/>
              </a:solidFill>
            </a:rPr>
            <a:t>Berlinfahrt</a:t>
          </a:r>
          <a:endParaRPr lang="de-DE" sz="2300" kern="1200" dirty="0">
            <a:solidFill>
              <a:schemeClr val="bg1"/>
            </a:solidFill>
          </a:endParaRPr>
        </a:p>
      </dsp:txBody>
      <dsp:txXfrm>
        <a:off x="0" y="731529"/>
        <a:ext cx="5594039" cy="306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2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2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2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2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CD76D33-5B66-4BF0-8AAC-516EA23EAF49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95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CD76D33-5B66-4BF0-8AAC-516EA23EAF49}" type="slidenum">
              <a:rPr lang="de-DE" sz="1400" b="0" strike="noStrike" spc="-1" smtClean="0">
                <a:latin typeface="Times New Roman"/>
              </a:rPr>
              <a:t>2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589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CD76D33-5B66-4BF0-8AAC-516EA23EAF49}" type="slidenum">
              <a:rPr lang="de-DE" sz="1400" b="0" strike="noStrike" spc="-1" smtClean="0">
                <a:latin typeface="Times New Roman"/>
              </a:rPr>
              <a:t>7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758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CD76D33-5B66-4BF0-8AAC-516EA23EAF49}" type="slidenum">
              <a:rPr lang="de-DE" sz="1400" b="0" strike="noStrike" spc="-1" smtClean="0">
                <a:latin typeface="Times New Roman"/>
              </a:rPr>
              <a:t>10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251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1122236-6FA3-4716-A38A-C560F2186B63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de-DE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76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80880" y="30690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89556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270000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01912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38088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270000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501912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380880" y="227880"/>
            <a:ext cx="685872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 hasCustomPrompt="1"/>
          </p:nvPr>
        </p:nvSpPr>
        <p:spPr>
          <a:xfrm>
            <a:off x="380880" y="455581"/>
            <a:ext cx="6858720" cy="4985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/>
            </a:lvl1pPr>
          </a:lstStyle>
          <a:p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</a:rPr>
              <a:t>Fördern und Fordern</a:t>
            </a:r>
            <a:br>
              <a:rPr lang="de-DE" sz="1800" b="0" strike="noStrike" spc="-1" dirty="0" smtClean="0">
                <a:solidFill>
                  <a:srgbClr val="000000"/>
                </a:solidFill>
                <a:latin typeface="Arial"/>
              </a:rPr>
            </a:b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89556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80880" y="30690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389556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270000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01912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38088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270000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501912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380880" y="227880"/>
            <a:ext cx="685872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89556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80880" y="30690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389556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70000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5019120" y="13374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38088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270000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5019120" y="3069000"/>
            <a:ext cx="220824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285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63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935038"/>
            <a:ext cx="5716588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52500" y="3001963"/>
            <a:ext cx="5716588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39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72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1425575"/>
            <a:ext cx="657225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0700" y="3825875"/>
            <a:ext cx="657225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984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3875" y="1522413"/>
            <a:ext cx="3209925" cy="362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86200" y="1522413"/>
            <a:ext cx="3211513" cy="362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26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04800"/>
            <a:ext cx="6573837" cy="1104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5463" y="1401763"/>
            <a:ext cx="322421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463" y="2087563"/>
            <a:ext cx="3224212" cy="3071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59213" y="1401763"/>
            <a:ext cx="32400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59213" y="2087563"/>
            <a:ext cx="3240087" cy="3071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67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907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023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88" y="822325"/>
            <a:ext cx="3859212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703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40088" y="822325"/>
            <a:ext cx="3859212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023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802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54650" y="304800"/>
            <a:ext cx="1643063" cy="4843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3875" y="304800"/>
            <a:ext cx="4778375" cy="4843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7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935038"/>
            <a:ext cx="5716588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52500" y="3001963"/>
            <a:ext cx="5716588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521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36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1425575"/>
            <a:ext cx="657225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0700" y="3825875"/>
            <a:ext cx="657225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508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3875" y="1522413"/>
            <a:ext cx="3209925" cy="362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86200" y="1522413"/>
            <a:ext cx="3211513" cy="362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52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04800"/>
            <a:ext cx="6573837" cy="1104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5463" y="1401763"/>
            <a:ext cx="322421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463" y="2087563"/>
            <a:ext cx="3224212" cy="3071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59213" y="1401763"/>
            <a:ext cx="32400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59213" y="2087563"/>
            <a:ext cx="3240087" cy="3071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866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358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02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88" y="822325"/>
            <a:ext cx="3859212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230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40088" y="822325"/>
            <a:ext cx="3859212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023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25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80880" y="227880"/>
            <a:ext cx="6858720" cy="4423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54650" y="304800"/>
            <a:ext cx="1643063" cy="4843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3875" y="304800"/>
            <a:ext cx="4778375" cy="4843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070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935038"/>
            <a:ext cx="5716588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52500" y="3001963"/>
            <a:ext cx="5716588" cy="1381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289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206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1425575"/>
            <a:ext cx="6572250" cy="23780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0700" y="3825875"/>
            <a:ext cx="657225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76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3875" y="1522413"/>
            <a:ext cx="3209925" cy="362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86200" y="1522413"/>
            <a:ext cx="3211513" cy="362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126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04800"/>
            <a:ext cx="6573837" cy="1104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5463" y="1401763"/>
            <a:ext cx="322421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463" y="2087563"/>
            <a:ext cx="3224212" cy="3071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59213" y="1401763"/>
            <a:ext cx="32400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59213" y="2087563"/>
            <a:ext cx="3240087" cy="30718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686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676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074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88" y="822325"/>
            <a:ext cx="3859212" cy="40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329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240088" y="822325"/>
            <a:ext cx="3859212" cy="406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1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737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54650" y="304800"/>
            <a:ext cx="1643063" cy="4843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3875" y="304800"/>
            <a:ext cx="4778375" cy="4843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62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895560" y="30690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8088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895560" y="1337400"/>
            <a:ext cx="33469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80880" y="3069000"/>
            <a:ext cx="6858720" cy="1581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val 21"/>
          <p:cNvPicPr/>
          <p:nvPr/>
        </p:nvPicPr>
        <p:blipFill>
          <a:blip r:embed="rId15"/>
          <a:stretch/>
        </p:blipFill>
        <p:spPr>
          <a:xfrm>
            <a:off x="5248440" y="1395360"/>
            <a:ext cx="2352240" cy="23540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5594400" y="1741320"/>
            <a:ext cx="1659960" cy="16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Oval 22"/>
          <p:cNvPicPr/>
          <p:nvPr/>
        </p:nvPicPr>
        <p:blipFill>
          <a:blip r:embed="rId16"/>
          <a:stretch/>
        </p:blipFill>
        <p:spPr>
          <a:xfrm>
            <a:off x="4743360" y="-384120"/>
            <a:ext cx="1333080" cy="1334520"/>
          </a:xfrm>
          <a:prstGeom prst="rect">
            <a:avLst/>
          </a:prstGeom>
          <a:ln>
            <a:noFill/>
          </a:ln>
        </p:spPr>
      </p:pic>
      <p:sp>
        <p:nvSpPr>
          <p:cNvPr id="41" name="CustomShape 2"/>
          <p:cNvSpPr/>
          <p:nvPr/>
        </p:nvSpPr>
        <p:spPr>
          <a:xfrm>
            <a:off x="4937040" y="-185760"/>
            <a:ext cx="9428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Oval 23"/>
          <p:cNvPicPr/>
          <p:nvPr/>
        </p:nvPicPr>
        <p:blipFill>
          <a:blip r:embed="rId17"/>
          <a:stretch/>
        </p:blipFill>
        <p:spPr>
          <a:xfrm>
            <a:off x="5248440" y="5078520"/>
            <a:ext cx="828000" cy="828360"/>
          </a:xfrm>
          <a:prstGeom prst="rect">
            <a:avLst/>
          </a:prstGeom>
          <a:ln>
            <a:noFill/>
          </a:ln>
        </p:spPr>
      </p:pic>
      <p:sp>
        <p:nvSpPr>
          <p:cNvPr id="43" name="CustomShape 3"/>
          <p:cNvSpPr/>
          <p:nvPr/>
        </p:nvSpPr>
        <p:spPr>
          <a:xfrm>
            <a:off x="5370480" y="5200560"/>
            <a:ext cx="583920" cy="5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Oval 19"/>
          <p:cNvPicPr/>
          <p:nvPr/>
        </p:nvPicPr>
        <p:blipFill>
          <a:blip r:embed="rId18"/>
          <a:stretch/>
        </p:blipFill>
        <p:spPr>
          <a:xfrm>
            <a:off x="-128520" y="2225520"/>
            <a:ext cx="3493800" cy="3492360"/>
          </a:xfrm>
          <a:prstGeom prst="rect">
            <a:avLst/>
          </a:prstGeom>
          <a:ln>
            <a:noFill/>
          </a:ln>
        </p:spPr>
      </p:pic>
      <p:sp>
        <p:nvSpPr>
          <p:cNvPr id="45" name="CustomShape 4"/>
          <p:cNvSpPr/>
          <p:nvPr/>
        </p:nvSpPr>
        <p:spPr>
          <a:xfrm>
            <a:off x="382680" y="2733840"/>
            <a:ext cx="2469600" cy="24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Oval 20"/>
          <p:cNvPicPr/>
          <p:nvPr/>
        </p:nvPicPr>
        <p:blipFill>
          <a:blip r:embed="rId19"/>
          <a:stretch/>
        </p:blipFill>
        <p:spPr>
          <a:xfrm>
            <a:off x="-701640" y="2414520"/>
            <a:ext cx="1969560" cy="1968120"/>
          </a:xfrm>
          <a:prstGeom prst="rect">
            <a:avLst/>
          </a:prstGeom>
          <a:ln>
            <a:noFill/>
          </a:ln>
        </p:spPr>
      </p:pic>
      <p:sp>
        <p:nvSpPr>
          <p:cNvPr id="47" name="CustomShape 5"/>
          <p:cNvSpPr/>
          <p:nvPr/>
        </p:nvSpPr>
        <p:spPr>
          <a:xfrm>
            <a:off x="-411120" y="2701800"/>
            <a:ext cx="1391760" cy="13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6"/>
          <p:cNvSpPr/>
          <p:nvPr/>
        </p:nvSpPr>
        <p:spPr>
          <a:xfrm>
            <a:off x="6454800" y="0"/>
            <a:ext cx="570960" cy="915480"/>
          </a:xfrm>
          <a:prstGeom prst="rect">
            <a:avLst/>
          </a:prstGeom>
          <a:solidFill>
            <a:srgbClr val="ACD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Grafik 12"/>
          <p:cNvPicPr/>
          <p:nvPr/>
        </p:nvPicPr>
        <p:blipFill>
          <a:blip r:embed="rId20"/>
          <a:stretch/>
        </p:blipFill>
        <p:spPr>
          <a:xfrm>
            <a:off x="6488280" y="4708440"/>
            <a:ext cx="1015560" cy="668160"/>
          </a:xfrm>
          <a:prstGeom prst="rect">
            <a:avLst/>
          </a:prstGeom>
          <a:ln>
            <a:noFill/>
          </a:ln>
        </p:spPr>
      </p:pic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val 21"/>
          <p:cNvPicPr/>
          <p:nvPr/>
        </p:nvPicPr>
        <p:blipFill>
          <a:blip r:embed="rId15"/>
          <a:stretch/>
        </p:blipFill>
        <p:spPr>
          <a:xfrm>
            <a:off x="5248440" y="1395360"/>
            <a:ext cx="2352240" cy="235404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5594400" y="1741320"/>
            <a:ext cx="1659960" cy="16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Oval 22"/>
          <p:cNvPicPr/>
          <p:nvPr/>
        </p:nvPicPr>
        <p:blipFill>
          <a:blip r:embed="rId16"/>
          <a:stretch/>
        </p:blipFill>
        <p:spPr>
          <a:xfrm>
            <a:off x="4743360" y="-384120"/>
            <a:ext cx="1333080" cy="133452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4937040" y="-185760"/>
            <a:ext cx="9428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Oval 23"/>
          <p:cNvPicPr/>
          <p:nvPr/>
        </p:nvPicPr>
        <p:blipFill>
          <a:blip r:embed="rId17"/>
          <a:stretch/>
        </p:blipFill>
        <p:spPr>
          <a:xfrm>
            <a:off x="5248440" y="5078520"/>
            <a:ext cx="828000" cy="82836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5370480" y="5200560"/>
            <a:ext cx="583920" cy="5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Oval 19"/>
          <p:cNvPicPr/>
          <p:nvPr/>
        </p:nvPicPr>
        <p:blipFill>
          <a:blip r:embed="rId18"/>
          <a:stretch/>
        </p:blipFill>
        <p:spPr>
          <a:xfrm>
            <a:off x="-128520" y="2225520"/>
            <a:ext cx="3493800" cy="349236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382680" y="2733840"/>
            <a:ext cx="2469600" cy="24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6" name="Oval 20"/>
          <p:cNvPicPr/>
          <p:nvPr/>
        </p:nvPicPr>
        <p:blipFill>
          <a:blip r:embed="rId19"/>
          <a:stretch/>
        </p:blipFill>
        <p:spPr>
          <a:xfrm>
            <a:off x="-701640" y="2414520"/>
            <a:ext cx="1969560" cy="1968120"/>
          </a:xfrm>
          <a:prstGeom prst="rect">
            <a:avLst/>
          </a:prstGeom>
          <a:ln>
            <a:noFill/>
          </a:ln>
        </p:spPr>
      </p:pic>
      <p:sp>
        <p:nvSpPr>
          <p:cNvPr id="147" name="CustomShape 5"/>
          <p:cNvSpPr/>
          <p:nvPr/>
        </p:nvSpPr>
        <p:spPr>
          <a:xfrm>
            <a:off x="-411120" y="2701800"/>
            <a:ext cx="1391760" cy="13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6"/>
          <p:cNvSpPr/>
          <p:nvPr/>
        </p:nvSpPr>
        <p:spPr>
          <a:xfrm>
            <a:off x="6454800" y="0"/>
            <a:ext cx="570960" cy="915480"/>
          </a:xfrm>
          <a:prstGeom prst="rect">
            <a:avLst/>
          </a:prstGeom>
          <a:solidFill>
            <a:srgbClr val="ACD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Grafik 12"/>
          <p:cNvPicPr/>
          <p:nvPr/>
        </p:nvPicPr>
        <p:blipFill>
          <a:blip r:embed="rId20"/>
          <a:stretch/>
        </p:blipFill>
        <p:spPr>
          <a:xfrm>
            <a:off x="6488280" y="4708440"/>
            <a:ext cx="1015560" cy="668160"/>
          </a:xfrm>
          <a:prstGeom prst="rect">
            <a:avLst/>
          </a:prstGeom>
          <a:ln>
            <a:noFill/>
          </a:ln>
        </p:spPr>
      </p:pic>
      <p:sp>
        <p:nvSpPr>
          <p:cNvPr id="150" name="PlaceHolder 7"/>
          <p:cNvSpPr>
            <a:spLocks noGrp="1"/>
          </p:cNvSpPr>
          <p:nvPr>
            <p:ph type="title"/>
          </p:nvPr>
        </p:nvSpPr>
        <p:spPr>
          <a:xfrm>
            <a:off x="403200" y="377640"/>
            <a:ext cx="5879880" cy="12603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51" name="PlaceHolder 8"/>
          <p:cNvSpPr>
            <a:spLocks noGrp="1"/>
          </p:cNvSpPr>
          <p:nvPr>
            <p:ph type="body"/>
          </p:nvPr>
        </p:nvSpPr>
        <p:spPr>
          <a:xfrm>
            <a:off x="689040" y="1711440"/>
            <a:ext cx="5594040" cy="1666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  <p:sp>
        <p:nvSpPr>
          <p:cNvPr id="152" name="PlaceHolder 9"/>
          <p:cNvSpPr>
            <a:spLocks noGrp="1"/>
          </p:cNvSpPr>
          <p:nvPr>
            <p:ph type="body"/>
          </p:nvPr>
        </p:nvSpPr>
        <p:spPr>
          <a:xfrm>
            <a:off x="689040" y="3537360"/>
            <a:ext cx="5594040" cy="1666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val 21"/>
          <p:cNvPicPr/>
          <p:nvPr/>
        </p:nvPicPr>
        <p:blipFill>
          <a:blip r:embed="rId17"/>
          <a:stretch/>
        </p:blipFill>
        <p:spPr>
          <a:xfrm>
            <a:off x="5248440" y="1395360"/>
            <a:ext cx="2352240" cy="235404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5594400" y="1741320"/>
            <a:ext cx="1659960" cy="16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1" name="Oval 22"/>
          <p:cNvPicPr/>
          <p:nvPr/>
        </p:nvPicPr>
        <p:blipFill>
          <a:blip r:embed="rId18"/>
          <a:stretch/>
        </p:blipFill>
        <p:spPr>
          <a:xfrm>
            <a:off x="4743360" y="-384120"/>
            <a:ext cx="1333080" cy="133452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4937040" y="-185760"/>
            <a:ext cx="9428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3" name="Oval 23"/>
          <p:cNvPicPr/>
          <p:nvPr/>
        </p:nvPicPr>
        <p:blipFill>
          <a:blip r:embed="rId19"/>
          <a:stretch/>
        </p:blipFill>
        <p:spPr>
          <a:xfrm>
            <a:off x="5248440" y="5078520"/>
            <a:ext cx="828000" cy="8283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5370480" y="5200560"/>
            <a:ext cx="583920" cy="5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Oval 19"/>
          <p:cNvPicPr/>
          <p:nvPr/>
        </p:nvPicPr>
        <p:blipFill>
          <a:blip r:embed="rId20"/>
          <a:stretch/>
        </p:blipFill>
        <p:spPr>
          <a:xfrm>
            <a:off x="-128520" y="2225520"/>
            <a:ext cx="3493800" cy="3492360"/>
          </a:xfrm>
          <a:prstGeom prst="rect">
            <a:avLst/>
          </a:prstGeom>
          <a:ln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382680" y="2733840"/>
            <a:ext cx="2469600" cy="24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Oval 20"/>
          <p:cNvPicPr/>
          <p:nvPr/>
        </p:nvPicPr>
        <p:blipFill>
          <a:blip r:embed="rId21"/>
          <a:stretch/>
        </p:blipFill>
        <p:spPr>
          <a:xfrm>
            <a:off x="-701640" y="2414520"/>
            <a:ext cx="1969560" cy="1968120"/>
          </a:xfrm>
          <a:prstGeom prst="rect">
            <a:avLst/>
          </a:prstGeom>
          <a:ln>
            <a:noFill/>
          </a:ln>
        </p:spPr>
      </p:pic>
      <p:sp>
        <p:nvSpPr>
          <p:cNvPr id="198" name="CustomShape 5"/>
          <p:cNvSpPr/>
          <p:nvPr/>
        </p:nvSpPr>
        <p:spPr>
          <a:xfrm>
            <a:off x="-411120" y="2701800"/>
            <a:ext cx="1391760" cy="13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6454800" y="0"/>
            <a:ext cx="570960" cy="915480"/>
          </a:xfrm>
          <a:prstGeom prst="rect">
            <a:avLst/>
          </a:prstGeom>
          <a:solidFill>
            <a:srgbClr val="ACD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0" name="Grafik 12"/>
          <p:cNvPicPr/>
          <p:nvPr/>
        </p:nvPicPr>
        <p:blipFill>
          <a:blip r:embed="rId22"/>
          <a:stretch/>
        </p:blipFill>
        <p:spPr>
          <a:xfrm>
            <a:off x="6488280" y="4708440"/>
            <a:ext cx="1015560" cy="668160"/>
          </a:xfrm>
          <a:prstGeom prst="rect">
            <a:avLst/>
          </a:prstGeom>
          <a:ln>
            <a:noFill/>
          </a:ln>
        </p:spPr>
      </p:pic>
      <p:sp>
        <p:nvSpPr>
          <p:cNvPr id="201" name="PlaceHolder 7"/>
          <p:cNvSpPr>
            <a:spLocks noGrp="1"/>
          </p:cNvSpPr>
          <p:nvPr>
            <p:ph type="title"/>
          </p:nvPr>
        </p:nvSpPr>
        <p:spPr>
          <a:xfrm>
            <a:off x="380880" y="227880"/>
            <a:ext cx="6858720" cy="95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02" name="PlaceHolder 8"/>
          <p:cNvSpPr>
            <a:spLocks noGrp="1"/>
          </p:cNvSpPr>
          <p:nvPr>
            <p:ph type="body"/>
          </p:nvPr>
        </p:nvSpPr>
        <p:spPr>
          <a:xfrm>
            <a:off x="380880" y="1337400"/>
            <a:ext cx="6858720" cy="331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39" r:id="rId13"/>
    <p:sldLayoutId id="214748373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3838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75" y="1522413"/>
            <a:ext cx="6573838" cy="362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3875" y="5299075"/>
            <a:ext cx="17145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B791-5D9D-493A-8D5E-97D7ED30FDD6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4125" y="5299075"/>
            <a:ext cx="2573338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83213" y="5299075"/>
            <a:ext cx="17145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1E62-4D50-45D3-AD22-B2CB04F9CB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42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3838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75" y="1522413"/>
            <a:ext cx="6573838" cy="362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3875" y="5299075"/>
            <a:ext cx="17145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5FE3-D160-45E9-91CB-FE7C0CED39F9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4125" y="5299075"/>
            <a:ext cx="2573338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83213" y="5299075"/>
            <a:ext cx="17145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D049-0D41-4707-AF9A-37FF848109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6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3838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875" y="1522413"/>
            <a:ext cx="6573838" cy="362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3875" y="5299075"/>
            <a:ext cx="17145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25A1-9316-47D6-B68D-3774966E1743}" type="datetimeFigureOut">
              <a:rPr lang="de-DE" smtClean="0"/>
              <a:t>20.01.2021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4125" y="5299075"/>
            <a:ext cx="2573338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83213" y="5299075"/>
            <a:ext cx="17145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BA0B-EE42-42BA-8B70-2D495E77F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9.jpe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nadine.lueters@ktg-minden.de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elisabet.lasareff@ktg-minden.de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Legende 2"/>
          <p:cNvSpPr/>
          <p:nvPr/>
        </p:nvSpPr>
        <p:spPr>
          <a:xfrm>
            <a:off x="360000" y="4272075"/>
            <a:ext cx="1424909" cy="1082649"/>
          </a:xfrm>
          <a:prstGeom prst="wedgeEllipseCallout">
            <a:avLst>
              <a:gd name="adj1" fmla="val 38719"/>
              <a:gd name="adj2" fmla="val -157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CustomShape 1"/>
          <p:cNvSpPr/>
          <p:nvPr/>
        </p:nvSpPr>
        <p:spPr>
          <a:xfrm>
            <a:off x="360000" y="720720"/>
            <a:ext cx="3816000" cy="16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r>
              <a:rPr lang="de-DE" sz="3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Informationen</a:t>
            </a:r>
            <a:endParaRPr lang="de-DE" sz="3600" b="0" strike="noStrike" spc="-1" dirty="0">
              <a:latin typeface="Arial"/>
            </a:endParaRPr>
          </a:p>
          <a:p>
            <a:r>
              <a:rPr lang="de-DE" sz="3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zur</a:t>
            </a:r>
            <a:endParaRPr lang="de-DE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Oberstufe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360360" y="2518920"/>
            <a:ext cx="317772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de-DE" sz="1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Für den Jahrgang </a:t>
            </a:r>
            <a:r>
              <a:rPr lang="de-DE" sz="12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9/</a:t>
            </a:r>
            <a:r>
              <a:rPr lang="de-DE" sz="12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10</a:t>
            </a:r>
            <a:endParaRPr lang="de-DE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ab dem Schuljahr 2020/21</a:t>
            </a:r>
            <a:endParaRPr lang="de-DE" sz="1200" b="0" strike="noStrike" spc="-1" dirty="0">
              <a:latin typeface="Arial"/>
            </a:endParaRPr>
          </a:p>
        </p:txBody>
      </p:sp>
      <p:pic>
        <p:nvPicPr>
          <p:cNvPr id="300" name="Grafik 8"/>
          <p:cNvPicPr/>
          <p:nvPr/>
        </p:nvPicPr>
        <p:blipFill>
          <a:blip r:embed="rId4"/>
          <a:stretch/>
        </p:blipFill>
        <p:spPr>
          <a:xfrm>
            <a:off x="2212920" y="2541600"/>
            <a:ext cx="2700000" cy="2626920"/>
          </a:xfrm>
          <a:prstGeom prst="rect">
            <a:avLst/>
          </a:prstGeom>
          <a:ln>
            <a:noFill/>
          </a:ln>
        </p:spPr>
      </p:pic>
      <p:pic>
        <p:nvPicPr>
          <p:cNvPr id="301" name="Grafik 10"/>
          <p:cNvPicPr/>
          <p:nvPr/>
        </p:nvPicPr>
        <p:blipFill>
          <a:blip r:embed="rId5"/>
          <a:stretch/>
        </p:blipFill>
        <p:spPr>
          <a:xfrm>
            <a:off x="4775694" y="2429280"/>
            <a:ext cx="1944360" cy="3125520"/>
          </a:xfrm>
          <a:prstGeom prst="rect">
            <a:avLst/>
          </a:prstGeom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21" y="499712"/>
            <a:ext cx="2438117" cy="1828588"/>
          </a:xfrm>
          <a:prstGeom prst="rect">
            <a:avLst/>
          </a:prstGeom>
          <a:effectLst>
            <a:softEdge rad="50800"/>
          </a:effectLst>
          <a:scene3d>
            <a:camera prst="isometricRightUp">
              <a:rot lat="2100000" lon="21000000" rev="0"/>
            </a:camera>
            <a:lightRig rig="threePt" dir="t"/>
          </a:scene3d>
        </p:spPr>
      </p:pic>
      <p:pic>
        <p:nvPicPr>
          <p:cNvPr id="5" name="Neue Aufnah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597" y="450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400181"/>
            <a:ext cx="5924822" cy="609398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Arbeiten in der Schule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836583384"/>
              </p:ext>
            </p:extLst>
          </p:nvPr>
        </p:nvGraphicFramePr>
        <p:xfrm>
          <a:off x="293098" y="1075534"/>
          <a:ext cx="6858720" cy="232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37" y="3465202"/>
            <a:ext cx="2815501" cy="21116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1872" y="3580280"/>
            <a:ext cx="2651580" cy="198868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feld 6"/>
          <p:cNvSpPr txBox="1"/>
          <p:nvPr/>
        </p:nvSpPr>
        <p:spPr>
          <a:xfrm>
            <a:off x="6452006" y="453542"/>
            <a:ext cx="54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D4109FE-AE95-41DB-AD06-C840BA66B17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7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427881"/>
            <a:ext cx="6858720" cy="553998"/>
          </a:xfrm>
        </p:spPr>
        <p:txBody>
          <a:bodyPr/>
          <a:lstStyle/>
          <a:p>
            <a:r>
              <a:rPr lang="de-DE" sz="4000" dirty="0" smtClean="0">
                <a:solidFill>
                  <a:schemeClr val="bg1"/>
                </a:solidFill>
              </a:rPr>
              <a:t>Aufenthaltsbereich Oberstufe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8" y="1337400"/>
            <a:ext cx="2721254" cy="20409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00" y="1337400"/>
            <a:ext cx="3199694" cy="17700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40" y="3191328"/>
            <a:ext cx="2695017" cy="20212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7" y="3519231"/>
            <a:ext cx="2501800" cy="18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248717"/>
            <a:ext cx="5873616" cy="677762"/>
          </a:xfrm>
        </p:spPr>
        <p:txBody>
          <a:bodyPr/>
          <a:lstStyle/>
          <a:p>
            <a:r>
              <a:rPr lang="de-DE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Umgang der Lernenden miteinander</a:t>
            </a:r>
            <a:endParaRPr lang="de-DE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42476209"/>
              </p:ext>
            </p:extLst>
          </p:nvPr>
        </p:nvGraphicFramePr>
        <p:xfrm>
          <a:off x="380880" y="1053800"/>
          <a:ext cx="6858720" cy="388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539789" y="424282"/>
            <a:ext cx="45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E9F8809-C9DC-4207-BF8D-A68246471A1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1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89040" y="2018880"/>
            <a:ext cx="5594040" cy="32767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Schülergenossenschaft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Medienberatung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Fest der Kulturen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Tag der offenen Tür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Schule ohne Rassismus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Schule der Zukunft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Kooperation mit dem </a:t>
            </a:r>
            <a:r>
              <a:rPr lang="de-DE" sz="1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Teutolab</a:t>
            </a:r>
            <a:r>
              <a:rPr lang="de-DE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(Naturwissenschaften)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</a:pPr>
            <a:r>
              <a:rPr lang="de-DE" sz="1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m 1"/>
          <p:cNvGraphicFramePr/>
          <p:nvPr/>
        </p:nvGraphicFramePr>
        <p:xfrm>
          <a:off x="689040" y="1167840"/>
          <a:ext cx="5594040" cy="79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7" name="TextShape 3"/>
          <p:cNvSpPr txBox="1"/>
          <p:nvPr/>
        </p:nvSpPr>
        <p:spPr>
          <a:xfrm>
            <a:off x="403200" y="175680"/>
            <a:ext cx="5879880" cy="589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36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DejaVu Sans"/>
              </a:rPr>
              <a:t>Schulleben und Fahrten</a:t>
            </a:r>
            <a:endParaRPr lang="de-DE" sz="36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95898" y="460858"/>
            <a:ext cx="50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F3B841-8647-4F03-BAC9-28F2217767D6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04" y="1677348"/>
            <a:ext cx="2114967" cy="1772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08" y="3657240"/>
            <a:ext cx="2977241" cy="201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1786" y="2423822"/>
            <a:ext cx="2341921" cy="17564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12" y="3868134"/>
            <a:ext cx="2340014" cy="1755010"/>
          </a:xfrm>
          <a:prstGeom prst="rect">
            <a:avLst/>
          </a:prstGeom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18499107"/>
              </p:ext>
            </p:extLst>
          </p:nvPr>
        </p:nvGraphicFramePr>
        <p:xfrm>
          <a:off x="689040" y="1169999"/>
          <a:ext cx="5594040" cy="380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50" name="TextShape 3"/>
          <p:cNvSpPr txBox="1"/>
          <p:nvPr/>
        </p:nvSpPr>
        <p:spPr>
          <a:xfrm>
            <a:off x="403200" y="377640"/>
            <a:ext cx="5879880" cy="792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DejaVu Sans"/>
              </a:rPr>
              <a:t>Schulleben und Fahrten</a:t>
            </a:r>
            <a:endParaRPr lang="de-DE" sz="40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22747" y="438912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20F983-F3E5-4141-AF02-6F57D76F271F}" type="slidenum">
              <a:rPr lang="de-DE" smtClean="0"/>
              <a:t>14</a:t>
            </a:fld>
            <a:endParaRPr lang="de-DE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03200" y="377640"/>
            <a:ext cx="587988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ea typeface="DejaVu Sans"/>
              </a:rPr>
              <a:t>Weitere Informationen</a:t>
            </a:r>
            <a:endParaRPr lang="de-DE" sz="2400" b="1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6472080" y="246240"/>
            <a:ext cx="5238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fld id="{C40A9E35-DA53-481F-B2BE-AE3C8DF38F87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15</a:t>
            </a:fld>
            <a:endParaRPr lang="de-DE" sz="1800" b="0" strike="noStrike" spc="-1">
              <a:latin typeface="Arial"/>
            </a:endParaRPr>
          </a:p>
        </p:txBody>
      </p:sp>
      <p:pic>
        <p:nvPicPr>
          <p:cNvPr id="354" name="Textfeld 10"/>
          <p:cNvPicPr/>
          <p:nvPr/>
        </p:nvPicPr>
        <p:blipFill>
          <a:blip r:embed="rId2"/>
          <a:stretch/>
        </p:blipFill>
        <p:spPr>
          <a:xfrm>
            <a:off x="706320" y="4048200"/>
            <a:ext cx="2804760" cy="1059840"/>
          </a:xfrm>
          <a:prstGeom prst="rect">
            <a:avLst/>
          </a:prstGeom>
          <a:ln>
            <a:noFill/>
          </a:ln>
        </p:spPr>
      </p:pic>
      <p:pic>
        <p:nvPicPr>
          <p:cNvPr id="355" name="Textfeld 11"/>
          <p:cNvPicPr/>
          <p:nvPr/>
        </p:nvPicPr>
        <p:blipFill>
          <a:blip r:embed="rId3"/>
          <a:stretch/>
        </p:blipFill>
        <p:spPr>
          <a:xfrm>
            <a:off x="4102200" y="4552920"/>
            <a:ext cx="1707840" cy="896760"/>
          </a:xfrm>
          <a:prstGeom prst="rect">
            <a:avLst/>
          </a:prstGeom>
          <a:ln>
            <a:noFill/>
          </a:ln>
        </p:spPr>
      </p:pic>
      <p:pic>
        <p:nvPicPr>
          <p:cNvPr id="356" name="Grafik 8"/>
          <p:cNvPicPr/>
          <p:nvPr/>
        </p:nvPicPr>
        <p:blipFill>
          <a:blip r:embed="rId4"/>
          <a:stretch/>
        </p:blipFill>
        <p:spPr>
          <a:xfrm>
            <a:off x="4022640" y="1523880"/>
            <a:ext cx="2195280" cy="3412800"/>
          </a:xfrm>
          <a:prstGeom prst="rect">
            <a:avLst/>
          </a:prstGeom>
          <a:ln>
            <a:noFill/>
          </a:ln>
        </p:spPr>
      </p:pic>
      <p:pic>
        <p:nvPicPr>
          <p:cNvPr id="357" name="Grafik 9"/>
          <p:cNvPicPr/>
          <p:nvPr/>
        </p:nvPicPr>
        <p:blipFill>
          <a:blip r:embed="rId5"/>
          <a:stretch/>
        </p:blipFill>
        <p:spPr>
          <a:xfrm>
            <a:off x="639720" y="2200320"/>
            <a:ext cx="3255480" cy="243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403200" y="377640"/>
            <a:ext cx="587988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ea typeface="DejaVu Sans"/>
              </a:rPr>
              <a:t>Einladung</a:t>
            </a:r>
            <a:endParaRPr lang="de-DE" sz="24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6472080" y="246240"/>
            <a:ext cx="5238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fld id="{D818A34D-E33F-475B-AC7C-0CD8A7AFC2CE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16</a:t>
            </a:fld>
            <a:endParaRPr lang="de-DE" sz="1800" b="0" strike="noStrike" spc="-1">
              <a:latin typeface="Arial"/>
            </a:endParaRPr>
          </a:p>
        </p:txBody>
      </p:sp>
      <p:pic>
        <p:nvPicPr>
          <p:cNvPr id="361" name="Grafik 5"/>
          <p:cNvPicPr/>
          <p:nvPr/>
        </p:nvPicPr>
        <p:blipFill>
          <a:blip r:embed="rId4"/>
          <a:stretch/>
        </p:blipFill>
        <p:spPr>
          <a:xfrm>
            <a:off x="623160" y="682920"/>
            <a:ext cx="3174480" cy="2889000"/>
          </a:xfrm>
          <a:prstGeom prst="rect">
            <a:avLst/>
          </a:prstGeom>
          <a:ln>
            <a:noFill/>
          </a:ln>
        </p:spPr>
      </p:pic>
      <p:pic>
        <p:nvPicPr>
          <p:cNvPr id="362" name="Grafik 6"/>
          <p:cNvPicPr/>
          <p:nvPr/>
        </p:nvPicPr>
        <p:blipFill>
          <a:blip r:embed="rId5"/>
          <a:stretch/>
        </p:blipFill>
        <p:spPr>
          <a:xfrm>
            <a:off x="4030560" y="189720"/>
            <a:ext cx="2266560" cy="3674880"/>
          </a:xfrm>
          <a:prstGeom prst="rect">
            <a:avLst/>
          </a:prstGeom>
          <a:ln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1216980" y="3545280"/>
            <a:ext cx="42523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sngStrike" spc="-1" dirty="0">
                <a:solidFill>
                  <a:srgbClr val="FF0000"/>
                </a:solidFill>
                <a:latin typeface="Arial"/>
                <a:ea typeface="DejaVu Sans"/>
              </a:rPr>
              <a:t>Informationsveranstaltung zur Oberstufe</a:t>
            </a:r>
            <a:endParaRPr lang="de-DE" sz="1800" b="0" strike="sng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800" b="0" strike="sngStrike" spc="-1" dirty="0" smtClean="0">
                <a:solidFill>
                  <a:srgbClr val="FF0000"/>
                </a:solidFill>
                <a:latin typeface="Arial"/>
                <a:ea typeface="DejaVu Sans"/>
              </a:rPr>
              <a:t>04.02.2021</a:t>
            </a:r>
          </a:p>
          <a:p>
            <a:pPr algn="ctr">
              <a:lnSpc>
                <a:spcPct val="100000"/>
              </a:lnSpc>
            </a:pPr>
            <a:r>
              <a:rPr lang="de-DE" sz="1400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DejaVu Sans"/>
              </a:rPr>
              <a:t>Dieser traditionelle Termin fällt wegen Corona aus.</a:t>
            </a:r>
          </a:p>
          <a:p>
            <a:pPr algn="ctr">
              <a:lnSpc>
                <a:spcPct val="100000"/>
              </a:lnSpc>
            </a:pPr>
            <a:r>
              <a:rPr lang="de-D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DejaVu Sans"/>
              </a:rPr>
              <a:t>Weitere Informationen bei: </a:t>
            </a:r>
            <a:r>
              <a:rPr lang="de-D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DejaVu Sans"/>
                <a:hlinkClick r:id="rId6"/>
              </a:rPr>
              <a:t>elisabet.lasareff@ktg-minden.de</a:t>
            </a:r>
            <a:endParaRPr lang="de-DE" spc="-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de-D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DejaVu Sans"/>
                <a:hlinkClick r:id="rId7"/>
              </a:rPr>
              <a:t>nadine.lueters@ktg-minden.de</a:t>
            </a:r>
            <a:endParaRPr lang="de-DE" spc="-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pc="-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2" name="Ovale Legende 1"/>
          <p:cNvSpPr/>
          <p:nvPr/>
        </p:nvSpPr>
        <p:spPr>
          <a:xfrm>
            <a:off x="5681106" y="3741429"/>
            <a:ext cx="1406988" cy="875621"/>
          </a:xfrm>
          <a:prstGeom prst="wedgeEllipseCallout">
            <a:avLst>
              <a:gd name="adj1" fmla="val -117538"/>
              <a:gd name="adj2" fmla="val -20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Neue Aufnahm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67339" y="387443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722160" y="2383920"/>
          <a:ext cx="5516280" cy="159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6" name="CustomShape 2"/>
          <p:cNvSpPr/>
          <p:nvPr/>
        </p:nvSpPr>
        <p:spPr>
          <a:xfrm>
            <a:off x="6472080" y="246240"/>
            <a:ext cx="5238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fld id="{6A61837B-58BA-4CDA-81FF-91BE50A3ABAB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17</a:t>
            </a:fld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45021" y="1555525"/>
            <a:ext cx="3871906" cy="3386369"/>
            <a:chOff x="2100746" y="1164607"/>
            <a:chExt cx="3871906" cy="3386369"/>
          </a:xfrm>
        </p:grpSpPr>
        <p:sp>
          <p:nvSpPr>
            <p:cNvPr id="8" name="Freihandform 7"/>
            <p:cNvSpPr/>
            <p:nvPr/>
          </p:nvSpPr>
          <p:spPr>
            <a:xfrm rot="21600000">
              <a:off x="2285345" y="1164607"/>
              <a:ext cx="3679359" cy="385094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spc="-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Betreuung und Beratung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2100746" y="1165611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ihandform 9"/>
            <p:cNvSpPr/>
            <p:nvPr/>
          </p:nvSpPr>
          <p:spPr>
            <a:xfrm rot="21600000">
              <a:off x="2293293" y="1665655"/>
              <a:ext cx="3679359" cy="385094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spc="-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Fördern und Fordern</a:t>
              </a:r>
              <a:endParaRPr lang="de-DE" sz="1400" kern="120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00746" y="1665656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ihandform 11"/>
            <p:cNvSpPr/>
            <p:nvPr/>
          </p:nvSpPr>
          <p:spPr>
            <a:xfrm rot="21600000">
              <a:off x="2293293" y="2165702"/>
              <a:ext cx="3679359" cy="385093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0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spc="-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Sprachliche Förderung</a:t>
              </a:r>
              <a:endParaRPr lang="de-DE" sz="1400" b="1" kern="1200" spc="-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DejaVu Sans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2100746" y="2165702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ihandform 13"/>
            <p:cNvSpPr/>
            <p:nvPr/>
          </p:nvSpPr>
          <p:spPr>
            <a:xfrm rot="21600000">
              <a:off x="2293293" y="2665747"/>
              <a:ext cx="3679359" cy="385093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0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spc="-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Berufsvorbereitung und Studienförderung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2100746" y="2665747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ihandform 15"/>
            <p:cNvSpPr/>
            <p:nvPr/>
          </p:nvSpPr>
          <p:spPr>
            <a:xfrm rot="21600000">
              <a:off x="2293293" y="3165792"/>
              <a:ext cx="3679359" cy="385093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spc="-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Arbeiten in der Schule</a:t>
              </a:r>
              <a:endParaRPr lang="de-DE" sz="1400" b="1" kern="1200" spc="-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DejaVu Sans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100746" y="3165793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ihandform 17"/>
            <p:cNvSpPr/>
            <p:nvPr/>
          </p:nvSpPr>
          <p:spPr>
            <a:xfrm rot="21600000">
              <a:off x="2293293" y="3665837"/>
              <a:ext cx="3679359" cy="385093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spc="-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Umgang der Lernenden miteinander</a:t>
              </a:r>
              <a:endParaRPr lang="de-DE" sz="1400" b="1" kern="1200" spc="-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DejaVu Sans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100746" y="3665838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ihandform 19"/>
            <p:cNvSpPr/>
            <p:nvPr/>
          </p:nvSpPr>
          <p:spPr>
            <a:xfrm rot="21600000">
              <a:off x="2293293" y="4165883"/>
              <a:ext cx="3679359" cy="385093"/>
            </a:xfrm>
            <a:custGeom>
              <a:avLst/>
              <a:gdLst>
                <a:gd name="connsiteX0" fmla="*/ 0 w 3679359"/>
                <a:gd name="connsiteY0" fmla="*/ 0 h 385092"/>
                <a:gd name="connsiteX1" fmla="*/ 3486813 w 3679359"/>
                <a:gd name="connsiteY1" fmla="*/ 0 h 385092"/>
                <a:gd name="connsiteX2" fmla="*/ 3679359 w 3679359"/>
                <a:gd name="connsiteY2" fmla="*/ 192546 h 385092"/>
                <a:gd name="connsiteX3" fmla="*/ 3486813 w 3679359"/>
                <a:gd name="connsiteY3" fmla="*/ 385092 h 385092"/>
                <a:gd name="connsiteX4" fmla="*/ 0 w 3679359"/>
                <a:gd name="connsiteY4" fmla="*/ 385092 h 385092"/>
                <a:gd name="connsiteX5" fmla="*/ 0 w 3679359"/>
                <a:gd name="connsiteY5" fmla="*/ 0 h 3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9359" h="385092">
                  <a:moveTo>
                    <a:pt x="3679359" y="385091"/>
                  </a:moveTo>
                  <a:lnTo>
                    <a:pt x="192546" y="385091"/>
                  </a:lnTo>
                  <a:lnTo>
                    <a:pt x="0" y="192546"/>
                  </a:lnTo>
                  <a:lnTo>
                    <a:pt x="192546" y="1"/>
                  </a:lnTo>
                  <a:lnTo>
                    <a:pt x="3679359" y="1"/>
                  </a:lnTo>
                  <a:lnTo>
                    <a:pt x="3679359" y="38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088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spc="-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DejaVu Sans"/>
                </a:rPr>
                <a:t>Sport als Abiturfach</a:t>
              </a:r>
              <a:endParaRPr lang="de-DE" sz="1400" b="1" kern="1200" spc="-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DejaVu Sans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100746" y="4165884"/>
              <a:ext cx="385092" cy="3850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427881"/>
            <a:ext cx="6049181" cy="553998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Schwerpunkte der KTG</a:t>
            </a:r>
            <a:endParaRPr lang="de-DE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body"/>
          </p:nvPr>
        </p:nvSpPr>
        <p:spPr>
          <a:xfrm>
            <a:off x="4586630" y="1660550"/>
            <a:ext cx="2655850" cy="299173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7757" y="1928421"/>
            <a:ext cx="3522107" cy="264158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598310" y="49011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0812624-E2D8-470F-8757-FC4255C519F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8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95280" y="377640"/>
            <a:ext cx="587988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ea typeface="DejaVu Sans"/>
              </a:rPr>
              <a:t>Gütesiegel individuelle Förderung</a:t>
            </a:r>
            <a:endParaRPr lang="de-DE" sz="24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6472080" y="246240"/>
            <a:ext cx="5238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fld id="{F3E2236C-8EB2-422B-94A9-E459964ABF29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de-DE" sz="1800" b="0" strike="noStrike" spc="-1" dirty="0">
              <a:latin typeface="Arial"/>
            </a:endParaRPr>
          </a:p>
        </p:txBody>
      </p:sp>
      <p:pic>
        <p:nvPicPr>
          <p:cNvPr id="310" name="Diagramm 8"/>
          <p:cNvPicPr/>
          <p:nvPr/>
        </p:nvPicPr>
        <p:blipFill>
          <a:blip r:embed="rId2"/>
          <a:stretch/>
        </p:blipFill>
        <p:spPr>
          <a:xfrm>
            <a:off x="1047600" y="1427040"/>
            <a:ext cx="5432040" cy="39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337695"/>
            <a:ext cx="6027235" cy="55399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Betreuung und Beratung</a:t>
            </a:r>
            <a:endParaRPr lang="de-DE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20846102"/>
              </p:ext>
            </p:extLst>
          </p:nvPr>
        </p:nvGraphicFramePr>
        <p:xfrm>
          <a:off x="380880" y="1214323"/>
          <a:ext cx="6858720" cy="394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fik 5"/>
          <p:cNvPicPr/>
          <p:nvPr/>
        </p:nvPicPr>
        <p:blipFill>
          <a:blip r:embed="rId9"/>
          <a:stretch/>
        </p:blipFill>
        <p:spPr>
          <a:xfrm>
            <a:off x="3486377" y="1557622"/>
            <a:ext cx="466200" cy="468000"/>
          </a:xfrm>
          <a:prstGeom prst="rect">
            <a:avLst/>
          </a:prstGeom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6627571" y="512064"/>
            <a:ext cx="387706" cy="3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AA2493-B438-4819-9109-ED90BAC6B406}" type="slidenum">
              <a:rPr lang="de-DE" smtClean="0"/>
              <a:t>4</a:t>
            </a:fld>
            <a:endParaRPr lang="de-DE" dirty="0"/>
          </a:p>
        </p:txBody>
      </p:sp>
      <p:pic>
        <p:nvPicPr>
          <p:cNvPr id="3" name="Neue Aufnahm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11824" y="1557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144" y="552624"/>
            <a:ext cx="5775352" cy="609398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Fördern und Fordern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16120488"/>
              </p:ext>
            </p:extLst>
          </p:nvPr>
        </p:nvGraphicFramePr>
        <p:xfrm>
          <a:off x="380880" y="1426977"/>
          <a:ext cx="6858720" cy="313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/>
          <p:cNvSpPr/>
          <p:nvPr/>
        </p:nvSpPr>
        <p:spPr>
          <a:xfrm>
            <a:off x="479144" y="3250868"/>
            <a:ext cx="577901" cy="30723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Eingekerbter Pfeil nach rechts 5"/>
          <p:cNvSpPr/>
          <p:nvPr/>
        </p:nvSpPr>
        <p:spPr>
          <a:xfrm>
            <a:off x="479144" y="3685815"/>
            <a:ext cx="577901" cy="30723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576365" y="482803"/>
            <a:ext cx="38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AAD2D8D-DDB6-4C18-8E0B-6F8AEBD5152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9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685" y="407497"/>
            <a:ext cx="5712192" cy="609398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Fördern und Fordern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796231651"/>
              </p:ext>
            </p:extLst>
          </p:nvPr>
        </p:nvGraphicFramePr>
        <p:xfrm>
          <a:off x="380880" y="1499615"/>
          <a:ext cx="5266454" cy="383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48" y="2845930"/>
            <a:ext cx="2457057" cy="184279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6576365" y="482803"/>
            <a:ext cx="373075" cy="38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028510-11C5-443B-9D71-448F358A68C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1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150882"/>
            <a:ext cx="5895562" cy="1107996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Berufsvorbereitung und Studienberatung</a:t>
            </a:r>
            <a:endParaRPr lang="de-DE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380880" y="2109984"/>
          <a:ext cx="6858720" cy="176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14"/>
          <p:cNvPicPr/>
          <p:nvPr/>
        </p:nvPicPr>
        <p:blipFill>
          <a:blip r:embed="rId8"/>
          <a:stretch/>
        </p:blipFill>
        <p:spPr>
          <a:xfrm>
            <a:off x="450720" y="4316400"/>
            <a:ext cx="1188720" cy="2504880"/>
          </a:xfrm>
          <a:prstGeom prst="rect">
            <a:avLst/>
          </a:prstGeom>
          <a:ln>
            <a:noFill/>
          </a:ln>
        </p:spPr>
      </p:pic>
      <p:pic>
        <p:nvPicPr>
          <p:cNvPr id="5" name="Grafik 13"/>
          <p:cNvPicPr/>
          <p:nvPr/>
        </p:nvPicPr>
        <p:blipFill>
          <a:blip r:embed="rId9"/>
          <a:stretch/>
        </p:blipFill>
        <p:spPr>
          <a:xfrm>
            <a:off x="1841400" y="4821120"/>
            <a:ext cx="822240" cy="1500120"/>
          </a:xfrm>
          <a:prstGeom prst="rect">
            <a:avLst/>
          </a:prstGeom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6561734" y="409651"/>
            <a:ext cx="38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A1EB9C-7B43-4080-ABF3-A3FDAE5F66A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880" y="400181"/>
            <a:ext cx="5917507" cy="609398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Sprachliche Förderung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787488359"/>
              </p:ext>
            </p:extLst>
          </p:nvPr>
        </p:nvGraphicFramePr>
        <p:xfrm>
          <a:off x="380880" y="1694487"/>
          <a:ext cx="6858720" cy="260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612941" y="446227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C9C73D-462B-48C6-B72D-A1DDBF394C3D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7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03200" y="377640"/>
            <a:ext cx="587988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ea typeface="DejaVu Sans"/>
              </a:rPr>
              <a:t>Neue m</a:t>
            </a:r>
            <a:r>
              <a:rPr lang="de-DE" sz="2400" b="0" strike="noStrike" spc="-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ea typeface="Times New Roman"/>
              </a:rPr>
              <a:t>oderne Oberstufenräume</a:t>
            </a:r>
            <a:endParaRPr lang="de-DE" sz="2400" b="0" strike="noStrike" spc="-1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</a:endParaRPr>
          </a:p>
        </p:txBody>
      </p:sp>
      <p:pic>
        <p:nvPicPr>
          <p:cNvPr id="332" name="Inhaltsplatzhalter 8"/>
          <p:cNvPicPr/>
          <p:nvPr/>
        </p:nvPicPr>
        <p:blipFill>
          <a:blip r:embed="rId4"/>
          <a:stretch/>
        </p:blipFill>
        <p:spPr>
          <a:xfrm>
            <a:off x="4096512" y="1200240"/>
            <a:ext cx="2536128" cy="3529138"/>
          </a:xfrm>
          <a:prstGeom prst="rect">
            <a:avLst/>
          </a:prstGeom>
          <a:ln>
            <a:noFill/>
          </a:ln>
        </p:spPr>
      </p:pic>
      <p:sp>
        <p:nvSpPr>
          <p:cNvPr id="334" name="CustomShape 2"/>
          <p:cNvSpPr/>
          <p:nvPr/>
        </p:nvSpPr>
        <p:spPr>
          <a:xfrm>
            <a:off x="6472080" y="246240"/>
            <a:ext cx="5238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fld id="{A68423C1-1ED1-4D60-8D23-118A1E36E7FB}" type="slidenum"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 lang="de-DE" sz="1800" b="0" strike="noStrike" spc="-1">
              <a:latin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0" y="1386482"/>
            <a:ext cx="3202200" cy="2944116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2775240" y="4419361"/>
            <a:ext cx="1635826" cy="1059724"/>
          </a:xfrm>
          <a:prstGeom prst="wedgeEllipseCallout">
            <a:avLst>
              <a:gd name="adj1" fmla="val -57502"/>
              <a:gd name="adj2" fmla="val -90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Neue Aufnahm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4840" y="464442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</Words>
  <Application>Microsoft Office PowerPoint</Application>
  <PresentationFormat>Benutzerdefiniert</PresentationFormat>
  <Paragraphs>104</Paragraphs>
  <Slides>17</Slides>
  <Notes>4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1_Benutzerdefiniertes Design</vt:lpstr>
      <vt:lpstr>2_Benutzerdefiniertes Design</vt:lpstr>
      <vt:lpstr>Benutzerdefiniertes Design</vt:lpstr>
      <vt:lpstr>PowerPoint-Präsentation</vt:lpstr>
      <vt:lpstr>Schwerpunkte der KTG</vt:lpstr>
      <vt:lpstr>PowerPoint-Präsentation</vt:lpstr>
      <vt:lpstr>Betreuung und Beratung</vt:lpstr>
      <vt:lpstr>Fördern und Fordern</vt:lpstr>
      <vt:lpstr>Fördern und Fordern</vt:lpstr>
      <vt:lpstr>Berufsvorbereitung und Studienberatung</vt:lpstr>
      <vt:lpstr>Sprachliche Förderung</vt:lpstr>
      <vt:lpstr>PowerPoint-Präsentation</vt:lpstr>
      <vt:lpstr>Arbeiten in der Schule</vt:lpstr>
      <vt:lpstr>Aufenthaltsbereich Oberstufe</vt:lpstr>
      <vt:lpstr>Umgang der Lernenden miteinander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Lüters Nadine</dc:creator>
  <dc:description/>
  <cp:lastModifiedBy>DiNaro</cp:lastModifiedBy>
  <cp:revision>40</cp:revision>
  <dcterms:modified xsi:type="dcterms:W3CDTF">2021-01-20T16:43:37Z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